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6" r:id="rId12"/>
    <p:sldId id="257" r:id="rId13"/>
    <p:sldId id="258" r:id="rId14"/>
    <p:sldId id="259" r:id="rId15"/>
    <p:sldId id="265" r:id="rId16"/>
    <p:sldId id="266" r:id="rId17"/>
    <p:sldId id="262" r:id="rId18"/>
    <p:sldId id="261" r:id="rId19"/>
    <p:sldId id="263" r:id="rId20"/>
    <p:sldId id="260" r:id="rId21"/>
    <p:sldId id="264" r:id="rId22"/>
    <p:sldId id="267" r:id="rId23"/>
    <p:sldId id="268" r:id="rId24"/>
    <p:sldId id="269" r:id="rId25"/>
    <p:sldId id="270" r:id="rId26"/>
    <p:sldId id="271" r:id="rId27"/>
    <p:sldId id="272" r:id="rId28"/>
    <p:sldId id="274" r:id="rId29"/>
    <p:sldId id="275" r:id="rId30"/>
    <p:sldId id="273" r:id="rId31"/>
    <p:sldId id="285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47195D4-5CCD-4D87-BFC8-8A4F002E8287}" type="datetimeFigureOut">
              <a:rPr lang="es-ES" smtClean="0"/>
              <a:pPr/>
              <a:t>26/07/2021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027CEE-79BA-4C3B-9374-E1856247E21A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9.jpe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EL MUSEU NÒMADA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dirty="0"/>
              <a:t>Josep Fornés Garcia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714348" y="5357826"/>
            <a:ext cx="443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UCE Prada de Conflent 17-18 d’agost de 2021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pic>
        <p:nvPicPr>
          <p:cNvPr id="41986" name="Picture 2" descr="May be an image of 4 pers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714488"/>
            <a:ext cx="6602396" cy="49517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Dos exemples d’exposicions de memòria incòmoda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/>
              <a:t>Catalans a l’Orinoco</a:t>
            </a:r>
          </a:p>
          <a:p>
            <a:r>
              <a:rPr lang="ca-ES" dirty="0"/>
              <a:t>Fam i guerra a Catalunya</a:t>
            </a:r>
            <a:endParaRPr lang="es-ES" dirty="0"/>
          </a:p>
        </p:txBody>
      </p:sp>
      <p:pic>
        <p:nvPicPr>
          <p:cNvPr id="4" name="3 Marcador de contenido" descr="Catalans a l'Orinoco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143248"/>
            <a:ext cx="1663686" cy="2558141"/>
          </a:xfrm>
          <a:prstGeom prst="rect">
            <a:avLst/>
          </a:prstGeom>
        </p:spPr>
      </p:pic>
      <p:pic>
        <p:nvPicPr>
          <p:cNvPr id="5" name="Picture 2" descr="decuina.net (blog de cuina, gastronomia i...alguna coseta més): de cicle  cuina i guerra civil al Poble-Sec. Exposició, itinerari i talle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143248"/>
            <a:ext cx="3214710" cy="25595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Catalans a l’Orinoco</a:t>
            </a:r>
            <a:endParaRPr lang="es-ES" dirty="0"/>
          </a:p>
        </p:txBody>
      </p:sp>
      <p:pic>
        <p:nvPicPr>
          <p:cNvPr id="4" name="3 Marcador de contenido" descr="Catalans a l'Orinoco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332" y="1774825"/>
            <a:ext cx="4579336" cy="4625975"/>
          </a:xfr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“</a:t>
            </a:r>
            <a:r>
              <a:rPr lang="ca-ES" dirty="0" err="1"/>
              <a:t>capitán</a:t>
            </a:r>
            <a:r>
              <a:rPr lang="ca-ES" dirty="0"/>
              <a:t>” Cardona</a:t>
            </a:r>
            <a:endParaRPr lang="es-ES" dirty="0"/>
          </a:p>
        </p:txBody>
      </p:sp>
      <p:pic>
        <p:nvPicPr>
          <p:cNvPr id="4" name="3 Marcador de contenido" descr="Catalans a l'Orinoco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8" y="1714488"/>
            <a:ext cx="2918098" cy="4486967"/>
          </a:xfrm>
        </p:spPr>
      </p:pic>
      <p:sp>
        <p:nvSpPr>
          <p:cNvPr id="5" name="4 CuadroTexto"/>
          <p:cNvSpPr txBox="1"/>
          <p:nvPr/>
        </p:nvSpPr>
        <p:spPr>
          <a:xfrm>
            <a:off x="428596" y="1714488"/>
            <a:ext cx="4429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El </a:t>
            </a:r>
            <a:r>
              <a:rPr lang="es-ES" dirty="0" err="1"/>
              <a:t>coneixement</a:t>
            </a:r>
            <a:r>
              <a:rPr lang="es-ES" dirty="0"/>
              <a:t> de la </a:t>
            </a:r>
            <a:r>
              <a:rPr lang="es-ES" dirty="0" err="1"/>
              <a:t>geografia</a:t>
            </a:r>
            <a:r>
              <a:rPr lang="es-ES" dirty="0"/>
              <a:t> i </a:t>
            </a:r>
            <a:r>
              <a:rPr lang="es-ES" dirty="0" err="1"/>
              <a:t>l'etnologia</a:t>
            </a:r>
            <a:r>
              <a:rPr lang="es-ES" dirty="0"/>
              <a:t> de la Gran Sabana de </a:t>
            </a:r>
            <a:r>
              <a:rPr lang="es-ES" dirty="0" err="1"/>
              <a:t>Veneçuela</a:t>
            </a:r>
            <a:r>
              <a:rPr lang="es-ES" dirty="0"/>
              <a:t> té </a:t>
            </a:r>
            <a:r>
              <a:rPr lang="es-ES" dirty="0" err="1"/>
              <a:t>molt</a:t>
            </a:r>
            <a:r>
              <a:rPr lang="es-ES" dirty="0"/>
              <a:t> a </a:t>
            </a:r>
            <a:r>
              <a:rPr lang="es-ES" dirty="0" err="1"/>
              <a:t>agrair</a:t>
            </a:r>
            <a:r>
              <a:rPr lang="es-ES" dirty="0"/>
              <a:t> a la </a:t>
            </a:r>
            <a:r>
              <a:rPr lang="es-ES" dirty="0" err="1"/>
              <a:t>feina</a:t>
            </a:r>
            <a:r>
              <a:rPr lang="es-ES" dirty="0"/>
              <a:t> </a:t>
            </a:r>
            <a:r>
              <a:rPr lang="es-ES" dirty="0" err="1"/>
              <a:t>constant</a:t>
            </a:r>
            <a:r>
              <a:rPr lang="es-ES" dirty="0"/>
              <a:t> </a:t>
            </a:r>
            <a:r>
              <a:rPr lang="es-ES" dirty="0" err="1"/>
              <a:t>d'un</a:t>
            </a:r>
            <a:r>
              <a:rPr lang="es-ES" dirty="0"/>
              <a:t> </a:t>
            </a:r>
            <a:r>
              <a:rPr lang="es-ES" dirty="0" err="1"/>
              <a:t>seguit</a:t>
            </a:r>
            <a:r>
              <a:rPr lang="es-ES" dirty="0"/>
              <a:t> </a:t>
            </a:r>
            <a:r>
              <a:rPr lang="es-ES" dirty="0" err="1"/>
              <a:t>d'exploradors</a:t>
            </a:r>
            <a:r>
              <a:rPr lang="es-ES" dirty="0"/>
              <a:t> </a:t>
            </a:r>
            <a:r>
              <a:rPr lang="es-ES" dirty="0" err="1"/>
              <a:t>catalans</a:t>
            </a:r>
            <a:r>
              <a:rPr lang="es-ES" dirty="0"/>
              <a:t> que van </a:t>
            </a:r>
            <a:r>
              <a:rPr lang="es-ES" dirty="0" err="1"/>
              <a:t>recórrer</a:t>
            </a:r>
            <a:r>
              <a:rPr lang="es-ES" dirty="0"/>
              <a:t> la zona en diversos </a:t>
            </a:r>
            <a:r>
              <a:rPr lang="es-ES" dirty="0" err="1"/>
              <a:t>moments</a:t>
            </a:r>
            <a:r>
              <a:rPr lang="es-ES" dirty="0"/>
              <a:t> del </a:t>
            </a:r>
            <a:r>
              <a:rPr lang="es-ES" dirty="0" err="1"/>
              <a:t>segle</a:t>
            </a:r>
            <a:r>
              <a:rPr lang="es-ES" dirty="0"/>
              <a:t> XX  Ho explica una </a:t>
            </a:r>
            <a:r>
              <a:rPr lang="es-ES" dirty="0" err="1"/>
              <a:t>exposició</a:t>
            </a:r>
            <a:r>
              <a:rPr lang="es-ES" dirty="0"/>
              <a:t> </a:t>
            </a:r>
            <a:r>
              <a:rPr lang="es-ES" dirty="0" err="1"/>
              <a:t>itinerant</a:t>
            </a:r>
            <a:r>
              <a:rPr lang="es-ES" dirty="0"/>
              <a:t> que </a:t>
            </a:r>
            <a:r>
              <a:rPr lang="es-ES" dirty="0" err="1"/>
              <a:t>segueix</a:t>
            </a:r>
            <a:r>
              <a:rPr lang="es-ES" dirty="0"/>
              <a:t> les </a:t>
            </a:r>
            <a:r>
              <a:rPr lang="es-ES" dirty="0" err="1"/>
              <a:t>exploracions</a:t>
            </a:r>
            <a:r>
              <a:rPr lang="es-ES" dirty="0"/>
              <a:t> per </a:t>
            </a:r>
            <a:r>
              <a:rPr lang="es-ES" dirty="0" err="1"/>
              <a:t>territori</a:t>
            </a:r>
            <a:r>
              <a:rPr lang="es-ES" dirty="0"/>
              <a:t> </a:t>
            </a:r>
            <a:r>
              <a:rPr lang="es-ES" dirty="0" err="1"/>
              <a:t>veneçolà</a:t>
            </a:r>
            <a:r>
              <a:rPr lang="es-ES" dirty="0"/>
              <a:t> de </a:t>
            </a:r>
            <a:r>
              <a:rPr lang="es-ES" dirty="0" err="1"/>
              <a:t>Fèlix</a:t>
            </a:r>
            <a:r>
              <a:rPr lang="es-ES" dirty="0"/>
              <a:t> Cardona, </a:t>
            </a:r>
            <a:r>
              <a:rPr lang="es-ES" dirty="0" err="1"/>
              <a:t>però</a:t>
            </a:r>
            <a:r>
              <a:rPr lang="es-ES" dirty="0"/>
              <a:t> també les de Juan </a:t>
            </a:r>
            <a:r>
              <a:rPr lang="es-ES" dirty="0" err="1"/>
              <a:t>Maria</a:t>
            </a:r>
            <a:r>
              <a:rPr lang="es-ES" dirty="0"/>
              <a:t> </a:t>
            </a:r>
            <a:r>
              <a:rPr lang="es-ES" dirty="0" err="1"/>
              <a:t>Mundó</a:t>
            </a:r>
            <a:r>
              <a:rPr lang="es-ES" dirty="0"/>
              <a:t>, Josep </a:t>
            </a:r>
            <a:r>
              <a:rPr lang="es-ES" dirty="0" err="1"/>
              <a:t>Maria</a:t>
            </a:r>
            <a:r>
              <a:rPr lang="es-ES" dirty="0"/>
              <a:t> </a:t>
            </a:r>
            <a:r>
              <a:rPr lang="es-ES" dirty="0" err="1"/>
              <a:t>Cruxent</a:t>
            </a:r>
            <a:r>
              <a:rPr lang="es-ES" dirty="0"/>
              <a:t> i Pau Vila, que van contribuir a documentar les </a:t>
            </a:r>
            <a:r>
              <a:rPr lang="es-ES" dirty="0" err="1"/>
              <a:t>característiques</a:t>
            </a:r>
            <a:r>
              <a:rPr lang="es-ES" dirty="0"/>
              <a:t> </a:t>
            </a:r>
            <a:r>
              <a:rPr lang="es-ES" dirty="0" err="1"/>
              <a:t>etnogràfiques</a:t>
            </a:r>
            <a:r>
              <a:rPr lang="es-ES" dirty="0"/>
              <a:t>, </a:t>
            </a:r>
            <a:r>
              <a:rPr lang="es-ES" dirty="0" err="1"/>
              <a:t>geogràfiques</a:t>
            </a:r>
            <a:r>
              <a:rPr lang="es-ES" dirty="0"/>
              <a:t>, </a:t>
            </a:r>
            <a:r>
              <a:rPr lang="es-ES" dirty="0" err="1"/>
              <a:t>arqueològiques</a:t>
            </a:r>
            <a:r>
              <a:rPr lang="es-ES" dirty="0"/>
              <a:t> i </a:t>
            </a:r>
            <a:r>
              <a:rPr lang="es-ES" dirty="0" err="1"/>
              <a:t>naturals</a:t>
            </a:r>
            <a:r>
              <a:rPr lang="es-ES" dirty="0"/>
              <a:t> </a:t>
            </a:r>
            <a:r>
              <a:rPr lang="es-ES" dirty="0" err="1"/>
              <a:t>d'aquesta</a:t>
            </a:r>
            <a:r>
              <a:rPr lang="es-ES" dirty="0"/>
              <a:t> zona de Sud-</a:t>
            </a:r>
            <a:r>
              <a:rPr lang="es-ES" dirty="0" err="1"/>
              <a:t>Amèrica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Fèlix Cardona topògraf</a:t>
            </a:r>
            <a:endParaRPr lang="es-ES" dirty="0"/>
          </a:p>
        </p:txBody>
      </p:sp>
      <p:pic>
        <p:nvPicPr>
          <p:cNvPr id="5" name="4 Imagen" descr="Catalans a l'Orinoco 9.jpg"/>
          <p:cNvPicPr>
            <a:picLocks noChangeAspect="1"/>
          </p:cNvPicPr>
          <p:nvPr/>
        </p:nvPicPr>
        <p:blipFill>
          <a:blip r:embed="rId2" cstate="print"/>
          <a:srcRect l="2470"/>
          <a:stretch>
            <a:fillRect/>
          </a:stretch>
        </p:blipFill>
        <p:spPr>
          <a:xfrm>
            <a:off x="4572000" y="1643050"/>
            <a:ext cx="4214842" cy="448153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85720" y="1714488"/>
            <a:ext cx="42148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</a:t>
            </a:r>
            <a:r>
              <a:rPr lang="es-ES" dirty="0" err="1"/>
              <a:t>mostra</a:t>
            </a:r>
            <a:r>
              <a:rPr lang="es-ES" dirty="0"/>
              <a:t> </a:t>
            </a:r>
            <a:r>
              <a:rPr lang="es-ES" dirty="0" err="1"/>
              <a:t>neix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l'arribada</a:t>
            </a:r>
            <a:r>
              <a:rPr lang="es-ES" dirty="0"/>
              <a:t> del </a:t>
            </a:r>
            <a:r>
              <a:rPr lang="es-ES" dirty="0" err="1"/>
              <a:t>Fons</a:t>
            </a:r>
            <a:r>
              <a:rPr lang="es-ES" dirty="0"/>
              <a:t> </a:t>
            </a:r>
            <a:r>
              <a:rPr lang="es-ES" dirty="0" err="1"/>
              <a:t>Etnogràfic</a:t>
            </a:r>
            <a:r>
              <a:rPr lang="es-ES" dirty="0"/>
              <a:t> de Cardona a </a:t>
            </a:r>
            <a:r>
              <a:rPr lang="es-ES" dirty="0" err="1"/>
              <a:t>Malgrat</a:t>
            </a:r>
            <a:r>
              <a:rPr lang="es-ES" dirty="0"/>
              <a:t> de Mar </a:t>
            </a:r>
            <a:r>
              <a:rPr lang="es-ES" dirty="0" err="1"/>
              <a:t>l'any</a:t>
            </a:r>
            <a:r>
              <a:rPr lang="es-ES" dirty="0"/>
              <a:t> 2011. En </a:t>
            </a:r>
            <a:r>
              <a:rPr lang="es-ES" dirty="0" err="1"/>
              <a:t>aquesta</a:t>
            </a:r>
            <a:r>
              <a:rPr lang="es-ES" dirty="0"/>
              <a:t> </a:t>
            </a:r>
            <a:r>
              <a:rPr lang="es-ES" dirty="0" err="1"/>
              <a:t>població</a:t>
            </a:r>
            <a:r>
              <a:rPr lang="es-ES" dirty="0"/>
              <a:t> del </a:t>
            </a:r>
            <a:r>
              <a:rPr lang="es-ES" dirty="0" err="1"/>
              <a:t>Maresme</a:t>
            </a:r>
            <a:r>
              <a:rPr lang="es-ES" dirty="0"/>
              <a:t> </a:t>
            </a:r>
            <a:r>
              <a:rPr lang="es-ES" dirty="0" err="1"/>
              <a:t>havia</a:t>
            </a:r>
            <a:r>
              <a:rPr lang="es-ES" dirty="0"/>
              <a:t> </a:t>
            </a:r>
            <a:r>
              <a:rPr lang="es-ES" dirty="0" err="1"/>
              <a:t>nascut</a:t>
            </a:r>
            <a:r>
              <a:rPr lang="es-ES" dirty="0"/>
              <a:t> </a:t>
            </a:r>
            <a:r>
              <a:rPr lang="es-ES" dirty="0" err="1"/>
              <a:t>Fèlix</a:t>
            </a:r>
            <a:r>
              <a:rPr lang="es-ES" dirty="0"/>
              <a:t> Cardona, </a:t>
            </a:r>
            <a:r>
              <a:rPr lang="es-ES" b="1" dirty="0"/>
              <a:t>un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exploradors</a:t>
            </a:r>
            <a:r>
              <a:rPr lang="es-ES" dirty="0"/>
              <a:t>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destacats</a:t>
            </a:r>
            <a:r>
              <a:rPr lang="es-ES" dirty="0"/>
              <a:t> del </a:t>
            </a:r>
            <a:r>
              <a:rPr lang="es-ES" dirty="0" err="1"/>
              <a:t>segle</a:t>
            </a:r>
            <a:r>
              <a:rPr lang="es-ES" dirty="0"/>
              <a:t> XX. Cardona va </a:t>
            </a:r>
            <a:r>
              <a:rPr lang="es-ES" dirty="0" err="1"/>
              <a:t>viatjar</a:t>
            </a:r>
            <a:r>
              <a:rPr lang="es-ES" dirty="0"/>
              <a:t> a </a:t>
            </a:r>
            <a:r>
              <a:rPr lang="es-ES" dirty="0" err="1"/>
              <a:t>aquestes</a:t>
            </a:r>
            <a:r>
              <a:rPr lang="es-ES" dirty="0"/>
              <a:t> </a:t>
            </a:r>
            <a:r>
              <a:rPr lang="es-ES" dirty="0" err="1"/>
              <a:t>terres</a:t>
            </a:r>
            <a:r>
              <a:rPr lang="es-ES" dirty="0"/>
              <a:t> el 1927, va </a:t>
            </a:r>
            <a:r>
              <a:rPr lang="es-ES" dirty="0" err="1"/>
              <a:t>aprendre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llenguatge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indígenes</a:t>
            </a:r>
            <a:r>
              <a:rPr lang="es-ES" dirty="0"/>
              <a:t> i va </a:t>
            </a:r>
            <a:r>
              <a:rPr lang="es-ES" dirty="0" err="1"/>
              <a:t>prendre</a:t>
            </a:r>
            <a:r>
              <a:rPr lang="es-ES" dirty="0"/>
              <a:t> notes de gran valor sobre la </a:t>
            </a:r>
            <a:r>
              <a:rPr lang="es-ES" dirty="0" err="1"/>
              <a:t>seva</a:t>
            </a:r>
            <a:r>
              <a:rPr lang="es-ES" dirty="0"/>
              <a:t> cultura, a </a:t>
            </a:r>
            <a:r>
              <a:rPr lang="es-ES" dirty="0" err="1"/>
              <a:t>més</a:t>
            </a:r>
            <a:r>
              <a:rPr lang="es-ES" dirty="0"/>
              <a:t> de </a:t>
            </a:r>
            <a:r>
              <a:rPr lang="es-ES" dirty="0" err="1"/>
              <a:t>recollir</a:t>
            </a:r>
            <a:r>
              <a:rPr lang="es-ES" dirty="0"/>
              <a:t> tota mena de </a:t>
            </a:r>
            <a:r>
              <a:rPr lang="es-ES" dirty="0" err="1"/>
              <a:t>minerals</a:t>
            </a:r>
            <a:r>
              <a:rPr lang="es-ES" dirty="0"/>
              <a:t> i plantes que </a:t>
            </a:r>
            <a:r>
              <a:rPr lang="es-ES" dirty="0" err="1"/>
              <a:t>després</a:t>
            </a:r>
            <a:r>
              <a:rPr lang="es-ES" dirty="0"/>
              <a:t> </a:t>
            </a:r>
            <a:r>
              <a:rPr lang="es-ES" dirty="0" err="1"/>
              <a:t>feia</a:t>
            </a:r>
            <a:r>
              <a:rPr lang="es-ES" dirty="0"/>
              <a:t> arribar al </a:t>
            </a:r>
            <a:r>
              <a:rPr lang="es-ES" dirty="0" err="1"/>
              <a:t>Museu</a:t>
            </a:r>
            <a:r>
              <a:rPr lang="es-ES" dirty="0"/>
              <a:t> de </a:t>
            </a:r>
            <a:r>
              <a:rPr lang="es-ES" dirty="0" err="1"/>
              <a:t>Ciències</a:t>
            </a:r>
            <a:r>
              <a:rPr lang="es-ES" dirty="0"/>
              <a:t> </a:t>
            </a:r>
            <a:r>
              <a:rPr lang="es-ES" dirty="0" err="1"/>
              <a:t>Naturals</a:t>
            </a:r>
            <a:r>
              <a:rPr lang="es-ES" dirty="0"/>
              <a:t> de Caracas i a la </a:t>
            </a:r>
            <a:r>
              <a:rPr lang="es-ES" dirty="0" err="1"/>
              <a:t>Smithsonian</a:t>
            </a:r>
            <a:r>
              <a:rPr lang="es-ES" dirty="0"/>
              <a:t> </a:t>
            </a:r>
            <a:r>
              <a:rPr lang="es-ES" dirty="0" err="1"/>
              <a:t>Institution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Estats</a:t>
            </a:r>
            <a:r>
              <a:rPr lang="es-ES" dirty="0"/>
              <a:t> </a:t>
            </a:r>
            <a:r>
              <a:rPr lang="es-ES" dirty="0" err="1"/>
              <a:t>Unit</a:t>
            </a:r>
            <a:r>
              <a:rPr lang="es-ES" dirty="0"/>
              <a:t>. </a:t>
            </a:r>
            <a:r>
              <a:rPr lang="es-ES" dirty="0" err="1"/>
              <a:t>D'aquí</a:t>
            </a:r>
            <a:r>
              <a:rPr lang="es-ES" dirty="0"/>
              <a:t> que, encara </a:t>
            </a:r>
            <a:r>
              <a:rPr lang="es-ES" dirty="0" err="1"/>
              <a:t>avui</a:t>
            </a:r>
            <a:r>
              <a:rPr lang="es-ES" dirty="0"/>
              <a:t>, una </a:t>
            </a:r>
            <a:r>
              <a:rPr lang="es-ES" dirty="0" err="1"/>
              <a:t>vintena</a:t>
            </a:r>
            <a:r>
              <a:rPr lang="es-ES" dirty="0"/>
              <a:t> de plantes </a:t>
            </a:r>
            <a:r>
              <a:rPr lang="es-ES" dirty="0" err="1"/>
              <a:t>duguin</a:t>
            </a:r>
            <a:r>
              <a:rPr lang="es-ES" dirty="0"/>
              <a:t> en el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nom</a:t>
            </a:r>
            <a:r>
              <a:rPr lang="es-ES" dirty="0"/>
              <a:t> la </a:t>
            </a:r>
            <a:r>
              <a:rPr lang="es-ES" dirty="0" err="1"/>
              <a:t>denominació</a:t>
            </a:r>
            <a:r>
              <a:rPr lang="es-ES" dirty="0"/>
              <a:t> "</a:t>
            </a:r>
            <a:r>
              <a:rPr lang="es-ES" dirty="0" err="1"/>
              <a:t>Cardonae</a:t>
            </a:r>
            <a:r>
              <a:rPr lang="es-ES" dirty="0"/>
              <a:t>".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Treball de camp topogràfic</a:t>
            </a:r>
            <a:endParaRPr lang="es-ES" dirty="0"/>
          </a:p>
        </p:txBody>
      </p:sp>
      <p:pic>
        <p:nvPicPr>
          <p:cNvPr id="4" name="3 Imagen" descr="Catalans a l'Orinoco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1571612"/>
            <a:ext cx="4506543" cy="485778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85720" y="1714488"/>
            <a:ext cx="3429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Cardona, </a:t>
            </a:r>
            <a:r>
              <a:rPr lang="es-ES" dirty="0" err="1"/>
              <a:t>però</a:t>
            </a:r>
            <a:r>
              <a:rPr lang="es-ES" dirty="0"/>
              <a:t>, no va ser </a:t>
            </a:r>
            <a:r>
              <a:rPr lang="es-ES" dirty="0" err="1"/>
              <a:t>l'únic</a:t>
            </a:r>
            <a:r>
              <a:rPr lang="es-ES" dirty="0"/>
              <a:t> explorador </a:t>
            </a:r>
            <a:r>
              <a:rPr lang="es-ES" dirty="0" err="1"/>
              <a:t>català</a:t>
            </a:r>
            <a:r>
              <a:rPr lang="es-ES" dirty="0"/>
              <a:t> a </a:t>
            </a:r>
            <a:r>
              <a:rPr lang="es-ES" dirty="0" err="1"/>
              <a:t>l'Orinoco</a:t>
            </a:r>
            <a:r>
              <a:rPr lang="es-ES" dirty="0"/>
              <a:t>. En </a:t>
            </a:r>
            <a:r>
              <a:rPr lang="es-ES" dirty="0" err="1"/>
              <a:t>aquesta</a:t>
            </a:r>
            <a:r>
              <a:rPr lang="es-ES" dirty="0"/>
              <a:t> </a:t>
            </a:r>
            <a:r>
              <a:rPr lang="es-ES" dirty="0" err="1"/>
              <a:t>exposició</a:t>
            </a:r>
            <a:r>
              <a:rPr lang="es-ES" dirty="0"/>
              <a:t>, </a:t>
            </a:r>
            <a:r>
              <a:rPr lang="es-ES" dirty="0" err="1"/>
              <a:t>parents</a:t>
            </a:r>
            <a:r>
              <a:rPr lang="es-ES" dirty="0"/>
              <a:t> i </a:t>
            </a:r>
            <a:r>
              <a:rPr lang="es-ES" dirty="0" err="1"/>
              <a:t>coneguts</a:t>
            </a:r>
            <a:r>
              <a:rPr lang="es-ES" dirty="0"/>
              <a:t> </a:t>
            </a:r>
            <a:r>
              <a:rPr lang="es-ES" dirty="0" err="1"/>
              <a:t>d'altres</a:t>
            </a:r>
            <a:r>
              <a:rPr lang="es-ES" dirty="0"/>
              <a:t> </a:t>
            </a:r>
            <a:r>
              <a:rPr lang="es-ES" dirty="0" err="1"/>
              <a:t>aventurers</a:t>
            </a:r>
            <a:r>
              <a:rPr lang="es-ES" dirty="0"/>
              <a:t> </a:t>
            </a:r>
            <a:r>
              <a:rPr lang="es-ES" dirty="0" err="1"/>
              <a:t>ens</a:t>
            </a:r>
            <a:r>
              <a:rPr lang="es-ES" dirty="0"/>
              <a:t> parlen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viatges</a:t>
            </a:r>
            <a:r>
              <a:rPr lang="es-ES" dirty="0"/>
              <a:t> i les </a:t>
            </a:r>
            <a:r>
              <a:rPr lang="es-ES" dirty="0" err="1"/>
              <a:t>vivències</a:t>
            </a:r>
            <a:r>
              <a:rPr lang="es-ES" dirty="0"/>
              <a:t> de Juan </a:t>
            </a:r>
            <a:r>
              <a:rPr lang="es-ES" dirty="0" err="1"/>
              <a:t>Maria</a:t>
            </a:r>
            <a:r>
              <a:rPr lang="es-ES" dirty="0"/>
              <a:t> </a:t>
            </a:r>
            <a:r>
              <a:rPr lang="es-ES" dirty="0" err="1"/>
              <a:t>Mundó</a:t>
            </a:r>
            <a:r>
              <a:rPr lang="es-ES" dirty="0"/>
              <a:t>, que va </a:t>
            </a:r>
            <a:r>
              <a:rPr lang="es-ES" dirty="0" err="1"/>
              <a:t>viatjar</a:t>
            </a:r>
            <a:r>
              <a:rPr lang="es-ES" dirty="0"/>
              <a:t> a </a:t>
            </a:r>
            <a:r>
              <a:rPr lang="es-ES" dirty="0" err="1"/>
              <a:t>Veneçuela</a:t>
            </a:r>
            <a:r>
              <a:rPr lang="es-ES" dirty="0"/>
              <a:t> per explorar la frontera sud del país </a:t>
            </a:r>
            <a:r>
              <a:rPr lang="es-ES" dirty="0" err="1"/>
              <a:t>cap</a:t>
            </a:r>
            <a:r>
              <a:rPr lang="es-ES" dirty="0"/>
              <a:t> al 1907; Josep </a:t>
            </a:r>
            <a:r>
              <a:rPr lang="es-ES" dirty="0" err="1"/>
              <a:t>Maria</a:t>
            </a:r>
            <a:r>
              <a:rPr lang="es-ES" dirty="0"/>
              <a:t> </a:t>
            </a:r>
            <a:r>
              <a:rPr lang="es-ES" dirty="0" err="1"/>
              <a:t>Cruxent</a:t>
            </a:r>
            <a:r>
              <a:rPr lang="es-ES" dirty="0"/>
              <a:t>, un </a:t>
            </a:r>
            <a:r>
              <a:rPr lang="es-ES" dirty="0" err="1"/>
              <a:t>antropòleg</a:t>
            </a:r>
            <a:r>
              <a:rPr lang="es-ES" dirty="0"/>
              <a:t>, explorador, </a:t>
            </a:r>
            <a:r>
              <a:rPr lang="es-ES" dirty="0" err="1"/>
              <a:t>dibuixant</a:t>
            </a:r>
            <a:r>
              <a:rPr lang="es-ES" dirty="0"/>
              <a:t>, pintor </a:t>
            </a:r>
            <a:r>
              <a:rPr lang="es-ES" dirty="0" err="1"/>
              <a:t>d’avantguarda</a:t>
            </a:r>
            <a:r>
              <a:rPr lang="es-ES" dirty="0"/>
              <a:t>, operador de </a:t>
            </a:r>
            <a:r>
              <a:rPr lang="es-ES" dirty="0" err="1"/>
              <a:t>cinema</a:t>
            </a:r>
            <a:r>
              <a:rPr lang="es-ES" dirty="0"/>
              <a:t> i </a:t>
            </a:r>
            <a:r>
              <a:rPr lang="es-ES" dirty="0" err="1"/>
              <a:t>arqueòleg</a:t>
            </a:r>
            <a:r>
              <a:rPr lang="es-ES" dirty="0"/>
              <a:t> que va arribar a la zona el 1939; i Pau Vila, </a:t>
            </a:r>
            <a:r>
              <a:rPr lang="es-ES" dirty="0" err="1"/>
              <a:t>geògraf</a:t>
            </a:r>
            <a:r>
              <a:rPr lang="es-ES" dirty="0"/>
              <a:t> i </a:t>
            </a:r>
            <a:r>
              <a:rPr lang="es-ES" dirty="0" err="1"/>
              <a:t>pedagog</a:t>
            </a:r>
            <a:r>
              <a:rPr lang="es-ES" dirty="0"/>
              <a:t> que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anys</a:t>
            </a:r>
            <a:r>
              <a:rPr lang="es-ES" dirty="0"/>
              <a:t> 40 del </a:t>
            </a:r>
            <a:r>
              <a:rPr lang="es-ES" dirty="0" err="1"/>
              <a:t>segle</a:t>
            </a:r>
            <a:r>
              <a:rPr lang="es-ES" dirty="0"/>
              <a:t> XX va </a:t>
            </a:r>
            <a:r>
              <a:rPr lang="es-ES" dirty="0" err="1"/>
              <a:t>fer</a:t>
            </a:r>
            <a:r>
              <a:rPr lang="es-ES" dirty="0"/>
              <a:t> el </a:t>
            </a:r>
            <a:r>
              <a:rPr lang="es-ES" dirty="0" err="1"/>
              <a:t>recorregut</a:t>
            </a:r>
            <a:r>
              <a:rPr lang="es-ES" dirty="0"/>
              <a:t> a </a:t>
            </a:r>
            <a:r>
              <a:rPr lang="es-ES" dirty="0" err="1"/>
              <a:t>peu</a:t>
            </a:r>
            <a:r>
              <a:rPr lang="es-ES" dirty="0"/>
              <a:t> entre Caracas i </a:t>
            </a:r>
            <a:r>
              <a:rPr lang="es-ES" dirty="0" err="1"/>
              <a:t>Bogotà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Els itineraris </a:t>
            </a:r>
            <a:endParaRPr lang="es-ES" dirty="0"/>
          </a:p>
        </p:txBody>
      </p:sp>
      <p:pic>
        <p:nvPicPr>
          <p:cNvPr id="4" name="3 Imagen" descr="Catalans a l'Orinoco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714488"/>
            <a:ext cx="5294678" cy="439027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28596" y="542926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Mapa de Veneçuela amb els itineraris d’exploració 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1935-1936</a:t>
            </a:r>
            <a:endParaRPr lang="es-ES" dirty="0"/>
          </a:p>
        </p:txBody>
      </p:sp>
      <p:pic>
        <p:nvPicPr>
          <p:cNvPr id="4" name="3 Imagen" descr="Catalans a l'Orinoco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500174"/>
            <a:ext cx="5215522" cy="521552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5720" y="5500702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Notícies de premsa 1935-1936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De Francesc Macià a </a:t>
            </a:r>
            <a:r>
              <a:rPr lang="ca-ES" dirty="0" err="1"/>
              <a:t>Jimie</a:t>
            </a:r>
            <a:r>
              <a:rPr lang="ca-ES" dirty="0"/>
              <a:t> Angel</a:t>
            </a:r>
            <a:br>
              <a:rPr lang="ca-ES" dirty="0"/>
            </a:br>
            <a:r>
              <a:rPr lang="ca-ES" dirty="0"/>
              <a:t>1937</a:t>
            </a:r>
            <a:endParaRPr lang="es-ES" dirty="0"/>
          </a:p>
        </p:txBody>
      </p:sp>
      <p:pic>
        <p:nvPicPr>
          <p:cNvPr id="4" name="3 Imagen" descr="Catalans a l'Orinoco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2000240"/>
            <a:ext cx="5564124" cy="3566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5720" y="1928802"/>
            <a:ext cx="2714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El salt </a:t>
            </a:r>
            <a:r>
              <a:rPr lang="ca-ES" b="1" i="1" dirty="0" err="1"/>
              <a:t>Kerepakupai</a:t>
            </a:r>
            <a:r>
              <a:rPr lang="ca-ES" b="1" i="1" dirty="0"/>
              <a:t> </a:t>
            </a:r>
            <a:r>
              <a:rPr lang="ca-ES" b="1" i="1" dirty="0" err="1"/>
              <a:t>Merú</a:t>
            </a:r>
            <a:r>
              <a:rPr lang="ca-ES" dirty="0"/>
              <a:t>, conegut posteriorment com a </a:t>
            </a:r>
            <a:r>
              <a:rPr lang="ca-ES" b="1" i="1" dirty="0"/>
              <a:t>Salto  Angel</a:t>
            </a:r>
            <a:r>
              <a:rPr lang="ca-ES" dirty="0"/>
              <a:t>, fotografiat per Fèlix Cardona el 19 de maig de 1937.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L’avioneta de </a:t>
            </a:r>
            <a:r>
              <a:rPr lang="ca-ES" dirty="0" err="1"/>
              <a:t>Jimmie</a:t>
            </a:r>
            <a:r>
              <a:rPr lang="ca-ES" dirty="0"/>
              <a:t> Angel</a:t>
            </a:r>
            <a:endParaRPr lang="es-ES" dirty="0"/>
          </a:p>
        </p:txBody>
      </p:sp>
      <p:pic>
        <p:nvPicPr>
          <p:cNvPr id="4" name="3 Imagen" descr="Catalans a l'Orinoc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97" y="1785926"/>
            <a:ext cx="7645663" cy="37147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Les exposicions itinerants</a:t>
            </a:r>
            <a:endParaRPr lang="es-ES" dirty="0"/>
          </a:p>
        </p:txBody>
      </p:sp>
      <p:pic>
        <p:nvPicPr>
          <p:cNvPr id="33794" name="Picture 2" descr="El Museu nòmada | MUSEU ETNOLÒGIC I DE CULTURES DEL MÓ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857364"/>
            <a:ext cx="8138524" cy="27990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Un català a l’Orinoco, 1963</a:t>
            </a:r>
            <a:endParaRPr lang="es-ES" dirty="0"/>
          </a:p>
        </p:txBody>
      </p:sp>
      <p:pic>
        <p:nvPicPr>
          <p:cNvPr id="4" name="3 Imagen" descr="Catalans a l'Orinoco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1643050"/>
            <a:ext cx="4534982" cy="46434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14348" y="5000636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Fèlix Cardona amb la gent d’un poblat del territori explorat l’any 1963</a:t>
            </a:r>
            <a:endParaRPr lang="es-ES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/>
              <a:t>L’exposició del MUSEU NÒMADA</a:t>
            </a:r>
            <a:endParaRPr lang="es-ES" dirty="0"/>
          </a:p>
        </p:txBody>
      </p:sp>
      <p:pic>
        <p:nvPicPr>
          <p:cNvPr id="5" name="4 Imagen" descr="Catalans a l'Orinoco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643050"/>
            <a:ext cx="5742452" cy="50371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Fam i guerra a Catalunya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57158" y="2000240"/>
            <a:ext cx="3857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</a:t>
            </a:r>
            <a:r>
              <a:rPr lang="es-ES" dirty="0" err="1"/>
              <a:t>mostra</a:t>
            </a:r>
            <a:r>
              <a:rPr lang="es-ES" dirty="0"/>
              <a:t> </a:t>
            </a:r>
            <a:r>
              <a:rPr lang="es-ES" dirty="0" err="1"/>
              <a:t>itinerant</a:t>
            </a:r>
            <a:r>
              <a:rPr lang="es-ES" dirty="0"/>
              <a:t> </a:t>
            </a:r>
            <a:r>
              <a:rPr lang="es-ES" i="1" dirty="0" err="1"/>
              <a:t>Fam</a:t>
            </a:r>
            <a:r>
              <a:rPr lang="es-ES" i="1" dirty="0"/>
              <a:t> i guerra a Catalunya</a:t>
            </a:r>
            <a:r>
              <a:rPr lang="es-ES" dirty="0"/>
              <a:t> </a:t>
            </a:r>
            <a:r>
              <a:rPr lang="es-ES" dirty="0" err="1"/>
              <a:t>recorda</a:t>
            </a:r>
            <a:r>
              <a:rPr lang="es-ES" dirty="0"/>
              <a:t>, a partir </a:t>
            </a:r>
            <a:r>
              <a:rPr lang="es-ES" dirty="0" err="1"/>
              <a:t>d'objectes</a:t>
            </a:r>
            <a:r>
              <a:rPr lang="es-ES" dirty="0"/>
              <a:t>, </a:t>
            </a:r>
            <a:r>
              <a:rPr lang="es-ES" dirty="0" err="1"/>
              <a:t>documents</a:t>
            </a:r>
            <a:r>
              <a:rPr lang="es-ES" dirty="0"/>
              <a:t> i </a:t>
            </a:r>
            <a:r>
              <a:rPr lang="es-ES" dirty="0" err="1"/>
              <a:t>dels</a:t>
            </a:r>
            <a:r>
              <a:rPr lang="es-ES" dirty="0"/>
              <a:t> records, </a:t>
            </a:r>
            <a:r>
              <a:rPr lang="es-ES" dirty="0" err="1"/>
              <a:t>d'homes</a:t>
            </a:r>
            <a:r>
              <a:rPr lang="es-ES" dirty="0"/>
              <a:t> i dones que la van </a:t>
            </a:r>
            <a:r>
              <a:rPr lang="es-ES" dirty="0" err="1"/>
              <a:t>patir</a:t>
            </a:r>
            <a:r>
              <a:rPr lang="es-ES" dirty="0"/>
              <a:t>, </a:t>
            </a:r>
            <a:r>
              <a:rPr lang="es-ES" dirty="0" err="1"/>
              <a:t>l'escassetat</a:t>
            </a:r>
            <a:r>
              <a:rPr lang="es-ES" dirty="0"/>
              <a:t> de </a:t>
            </a:r>
            <a:r>
              <a:rPr lang="es-ES" dirty="0" err="1"/>
              <a:t>queviures</a:t>
            </a:r>
            <a:r>
              <a:rPr lang="es-ES" dirty="0"/>
              <a:t> i </a:t>
            </a:r>
            <a:r>
              <a:rPr lang="es-ES" dirty="0" err="1"/>
              <a:t>productes</a:t>
            </a:r>
            <a:r>
              <a:rPr lang="es-ES" dirty="0"/>
              <a:t> de tota mena que va ser habitual </a:t>
            </a:r>
            <a:r>
              <a:rPr lang="es-ES" dirty="0" err="1"/>
              <a:t>durant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anys</a:t>
            </a:r>
            <a:r>
              <a:rPr lang="es-ES" dirty="0"/>
              <a:t> de la guerra civil i la posguerra. </a:t>
            </a:r>
          </a:p>
        </p:txBody>
      </p:sp>
      <p:pic>
        <p:nvPicPr>
          <p:cNvPr id="3074" name="Picture 2" descr="Exposició: Fam i guerra a Catalunya. Memòria i estratègies de supervivència  (1936-1959) - Ajuntament de Torrel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3601" y="1500174"/>
            <a:ext cx="3727489" cy="53477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Memòria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57158" y="157161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Es </a:t>
            </a:r>
            <a:r>
              <a:rPr lang="es-ES" dirty="0" err="1"/>
              <a:t>passava</a:t>
            </a:r>
            <a:r>
              <a:rPr lang="es-ES" dirty="0"/>
              <a:t> </a:t>
            </a:r>
            <a:r>
              <a:rPr lang="es-ES" dirty="0" err="1"/>
              <a:t>fam</a:t>
            </a:r>
            <a:r>
              <a:rPr lang="es-ES" dirty="0"/>
              <a:t> al </a:t>
            </a:r>
            <a:r>
              <a:rPr lang="es-ES" dirty="0" err="1"/>
              <a:t>front</a:t>
            </a:r>
            <a:r>
              <a:rPr lang="es-ES" dirty="0"/>
              <a:t>,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i les </a:t>
            </a:r>
            <a:r>
              <a:rPr lang="es-ES" dirty="0" err="1"/>
              <a:t>combatents</a:t>
            </a:r>
            <a:r>
              <a:rPr lang="es-ES" dirty="0"/>
              <a:t> </a:t>
            </a:r>
            <a:r>
              <a:rPr lang="es-ES" dirty="0" err="1"/>
              <a:t>menjaven</a:t>
            </a:r>
            <a:r>
              <a:rPr lang="es-ES" dirty="0"/>
              <a:t> </a:t>
            </a:r>
            <a:r>
              <a:rPr lang="es-ES" dirty="0" err="1"/>
              <a:t>poc</a:t>
            </a:r>
            <a:r>
              <a:rPr lang="es-ES" dirty="0"/>
              <a:t> i </a:t>
            </a:r>
            <a:r>
              <a:rPr lang="es-ES" dirty="0" err="1"/>
              <a:t>malament</a:t>
            </a:r>
            <a:r>
              <a:rPr lang="es-ES" dirty="0"/>
              <a:t>, i també a les </a:t>
            </a:r>
            <a:r>
              <a:rPr lang="es-ES" dirty="0" err="1"/>
              <a:t>ciutats</a:t>
            </a:r>
            <a:r>
              <a:rPr lang="es-ES" dirty="0"/>
              <a:t>, </a:t>
            </a:r>
            <a:r>
              <a:rPr lang="es-ES" dirty="0" err="1"/>
              <a:t>on</a:t>
            </a:r>
            <a:r>
              <a:rPr lang="es-ES" dirty="0"/>
              <a:t> dones, </a:t>
            </a:r>
            <a:r>
              <a:rPr lang="es-ES" dirty="0" err="1"/>
              <a:t>nens</a:t>
            </a:r>
            <a:r>
              <a:rPr lang="es-ES" dirty="0"/>
              <a:t> i avis </a:t>
            </a:r>
            <a:r>
              <a:rPr lang="es-ES" dirty="0" err="1"/>
              <a:t>s'havien</a:t>
            </a:r>
            <a:r>
              <a:rPr lang="es-ES" dirty="0"/>
              <a:t> </a:t>
            </a:r>
            <a:r>
              <a:rPr lang="es-ES" dirty="0" err="1"/>
              <a:t>d'esforçar</a:t>
            </a:r>
            <a:r>
              <a:rPr lang="es-ES" dirty="0"/>
              <a:t> per </a:t>
            </a:r>
            <a:r>
              <a:rPr lang="es-ES" dirty="0" err="1"/>
              <a:t>sobreviure</a:t>
            </a:r>
            <a:r>
              <a:rPr lang="es-ES" dirty="0"/>
              <a:t> i </a:t>
            </a:r>
            <a:r>
              <a:rPr lang="es-ES" dirty="0" err="1"/>
              <a:t>trobar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aliments</a:t>
            </a:r>
            <a:r>
              <a:rPr lang="es-ES" dirty="0"/>
              <a:t>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bàsics</a:t>
            </a:r>
            <a:r>
              <a:rPr lang="es-ES" dirty="0"/>
              <a:t>.</a:t>
            </a:r>
          </a:p>
          <a:p>
            <a:r>
              <a:rPr lang="es-ES" dirty="0" err="1"/>
              <a:t>L'exposició</a:t>
            </a:r>
            <a:r>
              <a:rPr lang="es-ES" dirty="0"/>
              <a:t> </a:t>
            </a:r>
            <a:r>
              <a:rPr lang="es-ES" dirty="0" err="1"/>
              <a:t>ens</a:t>
            </a:r>
            <a:r>
              <a:rPr lang="es-ES" dirty="0"/>
              <a:t> </a:t>
            </a:r>
            <a:r>
              <a:rPr lang="es-ES" dirty="0" err="1"/>
              <a:t>transportarà</a:t>
            </a:r>
            <a:r>
              <a:rPr lang="es-ES" dirty="0"/>
              <a:t> a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temps</a:t>
            </a:r>
            <a:r>
              <a:rPr lang="es-ES" dirty="0"/>
              <a:t> de </a:t>
            </a:r>
            <a:r>
              <a:rPr lang="es-ES" dirty="0" err="1"/>
              <a:t>pa</a:t>
            </a:r>
            <a:r>
              <a:rPr lang="es-ES" dirty="0"/>
              <a:t> </a:t>
            </a:r>
            <a:r>
              <a:rPr lang="es-ES" dirty="0" err="1"/>
              <a:t>negre</a:t>
            </a:r>
            <a:r>
              <a:rPr lang="es-ES" dirty="0"/>
              <a:t>, de </a:t>
            </a:r>
            <a:r>
              <a:rPr lang="es-ES" dirty="0" err="1"/>
              <a:t>garrofes</a:t>
            </a:r>
            <a:r>
              <a:rPr lang="es-ES" dirty="0"/>
              <a:t>, de verdolaga, de figues de moro, de </a:t>
            </a:r>
            <a:r>
              <a:rPr lang="es-ES" dirty="0" err="1"/>
              <a:t>cafè</a:t>
            </a:r>
            <a:r>
              <a:rPr lang="es-ES" dirty="0"/>
              <a:t> de malta i de </a:t>
            </a:r>
            <a:r>
              <a:rPr lang="es-ES" dirty="0" err="1"/>
              <a:t>xicoira</a:t>
            </a:r>
            <a:r>
              <a:rPr lang="es-ES" dirty="0"/>
              <a:t>, </a:t>
            </a:r>
            <a:r>
              <a:rPr lang="es-ES" dirty="0" err="1"/>
              <a:t>temps</a:t>
            </a:r>
            <a:r>
              <a:rPr lang="es-ES" dirty="0"/>
              <a:t> en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quals</a:t>
            </a:r>
            <a:r>
              <a:rPr lang="es-ES" dirty="0"/>
              <a:t> es </a:t>
            </a:r>
            <a:r>
              <a:rPr lang="es-ES" dirty="0" err="1"/>
              <a:t>criaven</a:t>
            </a:r>
            <a:r>
              <a:rPr lang="es-ES" dirty="0"/>
              <a:t> </a:t>
            </a:r>
            <a:r>
              <a:rPr lang="es-ES" dirty="0" err="1"/>
              <a:t>gallines</a:t>
            </a:r>
            <a:r>
              <a:rPr lang="es-ES" dirty="0"/>
              <a:t>, </a:t>
            </a:r>
            <a:r>
              <a:rPr lang="es-ES" dirty="0" err="1"/>
              <a:t>conills</a:t>
            </a:r>
            <a:r>
              <a:rPr lang="es-ES" dirty="0"/>
              <a:t> o </a:t>
            </a:r>
            <a:r>
              <a:rPr lang="es-ES" dirty="0" err="1"/>
              <a:t>coloms</a:t>
            </a:r>
            <a:r>
              <a:rPr lang="es-ES" dirty="0"/>
              <a:t>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terrats</a:t>
            </a:r>
            <a:r>
              <a:rPr lang="es-ES" dirty="0"/>
              <a:t> i </a:t>
            </a:r>
            <a:r>
              <a:rPr lang="es-ES" dirty="0" err="1"/>
              <a:t>balcons</a:t>
            </a:r>
            <a:r>
              <a:rPr lang="es-ES" dirty="0"/>
              <a:t> i es </a:t>
            </a:r>
            <a:r>
              <a:rPr lang="es-ES" dirty="0" err="1"/>
              <a:t>pescava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canya</a:t>
            </a:r>
            <a:r>
              <a:rPr lang="es-ES" dirty="0"/>
              <a:t>, no </a:t>
            </a:r>
            <a:r>
              <a:rPr lang="es-ES" dirty="0" err="1"/>
              <a:t>tant</a:t>
            </a:r>
            <a:r>
              <a:rPr lang="es-ES" dirty="0"/>
              <a:t> per </a:t>
            </a:r>
            <a:r>
              <a:rPr lang="es-ES" dirty="0" err="1"/>
              <a:t>afició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per pura </a:t>
            </a:r>
            <a:r>
              <a:rPr lang="es-ES" dirty="0" err="1"/>
              <a:t>necessitat</a:t>
            </a:r>
            <a:r>
              <a:rPr lang="es-ES" dirty="0"/>
              <a:t>. Les </a:t>
            </a:r>
            <a:r>
              <a:rPr lang="es-ES" dirty="0" err="1"/>
              <a:t>xarxes</a:t>
            </a:r>
            <a:r>
              <a:rPr lang="es-ES" dirty="0"/>
              <a:t> </a:t>
            </a:r>
            <a:r>
              <a:rPr lang="es-ES" dirty="0" err="1"/>
              <a:t>socials</a:t>
            </a:r>
            <a:r>
              <a:rPr lang="es-ES" dirty="0"/>
              <a:t> </a:t>
            </a:r>
            <a:r>
              <a:rPr lang="es-ES" dirty="0" err="1"/>
              <a:t>d'amistat</a:t>
            </a:r>
            <a:r>
              <a:rPr lang="es-ES" dirty="0"/>
              <a:t> i </a:t>
            </a:r>
            <a:r>
              <a:rPr lang="es-ES" dirty="0" err="1"/>
              <a:t>d'intercanvi</a:t>
            </a:r>
            <a:r>
              <a:rPr lang="es-ES" dirty="0"/>
              <a:t> de </a:t>
            </a:r>
            <a:r>
              <a:rPr lang="es-ES" dirty="0" err="1"/>
              <a:t>productes</a:t>
            </a:r>
            <a:r>
              <a:rPr lang="es-ES" dirty="0"/>
              <a:t> o </a:t>
            </a:r>
            <a:r>
              <a:rPr lang="es-ES" dirty="0" err="1"/>
              <a:t>serveis</a:t>
            </a:r>
            <a:r>
              <a:rPr lang="es-ES" dirty="0"/>
              <a:t> van salvar la vida de </a:t>
            </a:r>
            <a:r>
              <a:rPr lang="es-ES" dirty="0" err="1"/>
              <a:t>molts</a:t>
            </a:r>
            <a:r>
              <a:rPr lang="es-ES" dirty="0"/>
              <a:t> </a:t>
            </a:r>
            <a:r>
              <a:rPr lang="es-ES" dirty="0" err="1"/>
              <a:t>ciutadans</a:t>
            </a:r>
            <a:r>
              <a:rPr lang="es-ES" dirty="0"/>
              <a:t>, que </a:t>
            </a:r>
            <a:r>
              <a:rPr lang="es-ES" b="1" dirty="0" err="1"/>
              <a:t>podien</a:t>
            </a:r>
            <a:r>
              <a:rPr lang="es-ES" b="1" dirty="0"/>
              <a:t> </a:t>
            </a:r>
            <a:r>
              <a:rPr lang="es-ES" b="1" dirty="0" err="1"/>
              <a:t>aconseguir</a:t>
            </a:r>
            <a:r>
              <a:rPr lang="es-ES" b="1" dirty="0"/>
              <a:t> </a:t>
            </a:r>
            <a:r>
              <a:rPr lang="es-ES" b="1" dirty="0" err="1"/>
              <a:t>aliments</a:t>
            </a:r>
            <a:r>
              <a:rPr lang="es-ES" b="1" dirty="0"/>
              <a:t> </a:t>
            </a:r>
            <a:r>
              <a:rPr lang="es-ES" b="1" dirty="0" err="1"/>
              <a:t>bescanviant</a:t>
            </a:r>
            <a:r>
              <a:rPr lang="es-ES" b="1" dirty="0"/>
              <a:t>-los per </a:t>
            </a:r>
            <a:r>
              <a:rPr lang="es-ES" b="1" dirty="0" err="1"/>
              <a:t>d'altres</a:t>
            </a:r>
            <a:r>
              <a:rPr lang="es-ES" b="1" dirty="0"/>
              <a:t> </a:t>
            </a:r>
            <a:r>
              <a:rPr lang="es-ES" b="1" dirty="0" err="1"/>
              <a:t>productes</a:t>
            </a:r>
            <a:r>
              <a:rPr lang="es-ES" b="1" dirty="0"/>
              <a:t> o </a:t>
            </a:r>
            <a:r>
              <a:rPr lang="es-ES" b="1" dirty="0" err="1"/>
              <a:t>serveis</a:t>
            </a:r>
            <a:r>
              <a:rPr lang="es-ES" dirty="0"/>
              <a:t>.</a:t>
            </a:r>
          </a:p>
        </p:txBody>
      </p:sp>
      <p:pic>
        <p:nvPicPr>
          <p:cNvPr id="2050" name="Picture 2" descr="Exposició &amp;#39;Fam i guerra a Catalunya&amp;#39; a Morellàs - Vila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23" y="1571612"/>
            <a:ext cx="4095777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Estratègies de supervivència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857224" y="171448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Acabada al guerra, i </a:t>
            </a:r>
            <a:r>
              <a:rPr lang="es-ES" dirty="0" err="1"/>
              <a:t>fins</a:t>
            </a:r>
            <a:r>
              <a:rPr lang="es-ES" dirty="0"/>
              <a:t> al 1952, encara es va </a:t>
            </a:r>
            <a:r>
              <a:rPr lang="es-ES" dirty="0" err="1"/>
              <a:t>mantenir</a:t>
            </a:r>
            <a:r>
              <a:rPr lang="es-ES" dirty="0"/>
              <a:t> </a:t>
            </a:r>
            <a:r>
              <a:rPr lang="es-ES" dirty="0" err="1"/>
              <a:t>l'escassetat</a:t>
            </a:r>
            <a:r>
              <a:rPr lang="es-ES" dirty="0"/>
              <a:t> </a:t>
            </a:r>
            <a:r>
              <a:rPr lang="es-ES" dirty="0" err="1"/>
              <a:t>d'aliments</a:t>
            </a:r>
            <a:r>
              <a:rPr lang="es-ES" dirty="0"/>
              <a:t>, </a:t>
            </a:r>
            <a:r>
              <a:rPr lang="es-ES" dirty="0" err="1"/>
              <a:t>fins</a:t>
            </a:r>
            <a:r>
              <a:rPr lang="es-ES" dirty="0"/>
              <a:t> al </a:t>
            </a:r>
            <a:r>
              <a:rPr lang="es-ES" dirty="0" err="1"/>
              <a:t>punt</a:t>
            </a:r>
            <a:r>
              <a:rPr lang="es-ES" dirty="0"/>
              <a:t> que </a:t>
            </a:r>
            <a:r>
              <a:rPr lang="es-ES" dirty="0" err="1"/>
              <a:t>l'Estat</a:t>
            </a:r>
            <a:r>
              <a:rPr lang="es-ES" dirty="0"/>
              <a:t> va </a:t>
            </a:r>
            <a:r>
              <a:rPr lang="es-ES" dirty="0" err="1"/>
              <a:t>imposar</a:t>
            </a:r>
            <a:r>
              <a:rPr lang="es-ES" dirty="0"/>
              <a:t> un </a:t>
            </a:r>
            <a:r>
              <a:rPr lang="es-ES" dirty="0" err="1"/>
              <a:t>raccionament</a:t>
            </a:r>
            <a:r>
              <a:rPr lang="es-ES" dirty="0"/>
              <a:t>. </a:t>
            </a:r>
            <a:r>
              <a:rPr lang="es-ES" dirty="0" err="1"/>
              <a:t>Molts</a:t>
            </a:r>
            <a:r>
              <a:rPr lang="es-ES" dirty="0"/>
              <a:t> </a:t>
            </a:r>
            <a:r>
              <a:rPr lang="es-ES" dirty="0" err="1"/>
              <a:t>ciutadans</a:t>
            </a:r>
            <a:r>
              <a:rPr lang="es-ES" dirty="0"/>
              <a:t> i </a:t>
            </a:r>
            <a:r>
              <a:rPr lang="es-ES" dirty="0" err="1"/>
              <a:t>ciutadanes</a:t>
            </a:r>
            <a:r>
              <a:rPr lang="es-ES" dirty="0"/>
              <a:t> conserven encara les </a:t>
            </a:r>
            <a:r>
              <a:rPr lang="es-ES" dirty="0" err="1"/>
              <a:t>cartilles</a:t>
            </a:r>
            <a:r>
              <a:rPr lang="es-ES" dirty="0"/>
              <a:t> de </a:t>
            </a:r>
            <a:r>
              <a:rPr lang="es-ES" dirty="0" err="1"/>
              <a:t>cupons</a:t>
            </a:r>
            <a:r>
              <a:rPr lang="es-ES" dirty="0"/>
              <a:t> que es poden </a:t>
            </a:r>
            <a:r>
              <a:rPr lang="es-ES" dirty="0" err="1"/>
              <a:t>veure</a:t>
            </a:r>
            <a:r>
              <a:rPr lang="es-ES" dirty="0"/>
              <a:t> en </a:t>
            </a:r>
            <a:r>
              <a:rPr lang="es-ES" dirty="0" err="1"/>
              <a:t>aquesta</a:t>
            </a:r>
            <a:r>
              <a:rPr lang="es-ES" dirty="0"/>
              <a:t> </a:t>
            </a:r>
            <a:r>
              <a:rPr lang="es-ES" dirty="0" err="1"/>
              <a:t>mostra</a:t>
            </a:r>
            <a:r>
              <a:rPr lang="es-ES" dirty="0"/>
              <a:t>. </a:t>
            </a:r>
            <a:r>
              <a:rPr lang="es-ES" dirty="0" err="1"/>
              <a:t>D'altres</a:t>
            </a:r>
            <a:r>
              <a:rPr lang="es-ES" dirty="0"/>
              <a:t> </a:t>
            </a:r>
            <a:r>
              <a:rPr lang="es-ES" dirty="0" err="1"/>
              <a:t>tenen</a:t>
            </a:r>
            <a:r>
              <a:rPr lang="es-ES" dirty="0"/>
              <a:t> encara </a:t>
            </a:r>
            <a:r>
              <a:rPr lang="es-ES" dirty="0" err="1"/>
              <a:t>molt</a:t>
            </a:r>
            <a:r>
              <a:rPr lang="es-ES" dirty="0"/>
              <a:t> </a:t>
            </a:r>
            <a:r>
              <a:rPr lang="es-ES" dirty="0" err="1"/>
              <a:t>presents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viatges</a:t>
            </a:r>
            <a:r>
              <a:rPr lang="es-ES" dirty="0"/>
              <a:t> que </a:t>
            </a:r>
            <a:r>
              <a:rPr lang="es-ES" dirty="0" err="1"/>
              <a:t>feien</a:t>
            </a:r>
            <a:r>
              <a:rPr lang="es-ES" dirty="0"/>
              <a:t> al camp per tal de </a:t>
            </a:r>
            <a:r>
              <a:rPr lang="es-ES" dirty="0" err="1"/>
              <a:t>proveir</a:t>
            </a:r>
            <a:r>
              <a:rPr lang="es-ES" dirty="0"/>
              <a:t>-se </a:t>
            </a:r>
            <a:r>
              <a:rPr lang="es-ES" dirty="0" err="1"/>
              <a:t>d'uns</a:t>
            </a:r>
            <a:r>
              <a:rPr lang="es-ES" dirty="0"/>
              <a:t> </a:t>
            </a:r>
            <a:r>
              <a:rPr lang="es-ES" dirty="0" err="1"/>
              <a:t>aliments</a:t>
            </a:r>
            <a:r>
              <a:rPr lang="es-ES" dirty="0"/>
              <a:t> que </a:t>
            </a:r>
            <a:r>
              <a:rPr lang="es-ES" dirty="0" err="1"/>
              <a:t>havien</a:t>
            </a:r>
            <a:r>
              <a:rPr lang="es-ES" dirty="0"/>
              <a:t> </a:t>
            </a:r>
            <a:r>
              <a:rPr lang="es-ES" dirty="0" err="1"/>
              <a:t>d'introduir</a:t>
            </a:r>
            <a:r>
              <a:rPr lang="es-ES" dirty="0"/>
              <a:t> a la </a:t>
            </a:r>
            <a:r>
              <a:rPr lang="es-ES" dirty="0" err="1"/>
              <a:t>ciutat</a:t>
            </a:r>
            <a:r>
              <a:rPr lang="es-ES" dirty="0"/>
              <a:t> </a:t>
            </a:r>
            <a:r>
              <a:rPr lang="es-ES" dirty="0" err="1"/>
              <a:t>d'amagat</a:t>
            </a:r>
            <a:r>
              <a:rPr lang="es-ES" dirty="0"/>
              <a:t> per evitar la </a:t>
            </a:r>
            <a:r>
              <a:rPr lang="es-ES" dirty="0" err="1"/>
              <a:t>vigilància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burots</a:t>
            </a:r>
            <a:r>
              <a:rPr lang="es-ES" dirty="0"/>
              <a:t>, </a:t>
            </a:r>
            <a:r>
              <a:rPr lang="es-ES" dirty="0" err="1"/>
              <a:t>funcionaris</a:t>
            </a:r>
            <a:r>
              <a:rPr lang="es-ES" dirty="0"/>
              <a:t> </a:t>
            </a:r>
            <a:r>
              <a:rPr lang="es-ES" dirty="0" err="1"/>
              <a:t>encarregats</a:t>
            </a:r>
            <a:r>
              <a:rPr lang="es-ES" dirty="0"/>
              <a:t> de cobrar </a:t>
            </a:r>
            <a:r>
              <a:rPr lang="es-ES" dirty="0" err="1"/>
              <a:t>impostos</a:t>
            </a:r>
            <a:r>
              <a:rPr lang="es-ES" dirty="0"/>
              <a:t> per </a:t>
            </a:r>
            <a:r>
              <a:rPr lang="es-ES" dirty="0" err="1"/>
              <a:t>aquests</a:t>
            </a:r>
            <a:r>
              <a:rPr lang="es-ES" dirty="0"/>
              <a:t> </a:t>
            </a:r>
            <a:r>
              <a:rPr lang="es-ES" dirty="0" err="1"/>
              <a:t>productes</a:t>
            </a:r>
            <a:r>
              <a:rPr lang="es-ES" dirty="0"/>
              <a:t>. Era </a:t>
            </a:r>
            <a:r>
              <a:rPr lang="es-ES" dirty="0" err="1"/>
              <a:t>l'anomenat</a:t>
            </a:r>
            <a:r>
              <a:rPr lang="es-ES" dirty="0"/>
              <a:t> </a:t>
            </a:r>
            <a:r>
              <a:rPr lang="es-ES" b="1" dirty="0"/>
              <a:t>estraperlo</a:t>
            </a:r>
            <a:r>
              <a:rPr lang="es-ES" dirty="0"/>
              <a:t>, una </a:t>
            </a:r>
            <a:r>
              <a:rPr lang="es-ES" dirty="0" err="1"/>
              <a:t>pràctica</a:t>
            </a:r>
            <a:r>
              <a:rPr lang="es-ES" dirty="0"/>
              <a:t> de </a:t>
            </a:r>
            <a:r>
              <a:rPr lang="es-ES" dirty="0" err="1"/>
              <a:t>substistència</a:t>
            </a:r>
            <a:r>
              <a:rPr lang="es-ES" dirty="0"/>
              <a:t> que, practicada a gran escala, va acabar </a:t>
            </a:r>
            <a:r>
              <a:rPr lang="es-ES" dirty="0" err="1"/>
              <a:t>enriquint</a:t>
            </a:r>
            <a:r>
              <a:rPr lang="es-ES" dirty="0"/>
              <a:t> figures </a:t>
            </a:r>
            <a:r>
              <a:rPr lang="es-ES" dirty="0" err="1"/>
              <a:t>prominents</a:t>
            </a:r>
            <a:r>
              <a:rPr lang="es-ES" dirty="0"/>
              <a:t> del </a:t>
            </a:r>
            <a:r>
              <a:rPr lang="es-ES" dirty="0" err="1"/>
              <a:t>règim</a:t>
            </a:r>
            <a:r>
              <a:rPr lang="es-ES" dirty="0"/>
              <a:t> franquista.</a:t>
            </a:r>
          </a:p>
        </p:txBody>
      </p:sp>
      <p:pic>
        <p:nvPicPr>
          <p:cNvPr id="1026" name="Picture 2" descr="Fam i guerra a Catalu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71612"/>
            <a:ext cx="3243391" cy="458698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am i guerra a Catalu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8604"/>
            <a:ext cx="4229100" cy="6096001"/>
          </a:xfrm>
          <a:prstGeom prst="rect">
            <a:avLst/>
          </a:prstGeom>
          <a:noFill/>
        </p:spPr>
      </p:pic>
      <p:pic>
        <p:nvPicPr>
          <p:cNvPr id="5" name="Picture 2" descr="Exposicions anteriors - SOCIETAT CULTURAL I ESPORTIVA LA LI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857500" cy="1114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am i guerra a Catalu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66"/>
            <a:ext cx="4229100" cy="6096001"/>
          </a:xfrm>
          <a:prstGeom prst="rect">
            <a:avLst/>
          </a:prstGeom>
          <a:noFill/>
        </p:spPr>
      </p:pic>
      <p:pic>
        <p:nvPicPr>
          <p:cNvPr id="5" name="Picture 2" descr="Exposicions anteriors - SOCIETAT CULTURAL I ESPORTIVA LA LI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857500" cy="1114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am i guerra a Catalu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28604"/>
            <a:ext cx="4352925" cy="6096001"/>
          </a:xfrm>
          <a:prstGeom prst="rect">
            <a:avLst/>
          </a:prstGeom>
          <a:noFill/>
        </p:spPr>
      </p:pic>
      <p:pic>
        <p:nvPicPr>
          <p:cNvPr id="5" name="Picture 2" descr="Exposicions anteriors - SOCIETAT CULTURAL I ESPORTIVA LA LI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857500" cy="1114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posicions anteriors - SOCIETAT CULTURAL I ESPORTIVA LA LI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857500" cy="1114425"/>
          </a:xfrm>
          <a:prstGeom prst="rect">
            <a:avLst/>
          </a:prstGeom>
          <a:noFill/>
        </p:spPr>
      </p:pic>
      <p:pic>
        <p:nvPicPr>
          <p:cNvPr id="31746" name="Picture 2" descr="Fam i guerra a Catalun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2696641" cy="3813741"/>
          </a:xfrm>
          <a:prstGeom prst="rect">
            <a:avLst/>
          </a:prstGeom>
          <a:noFill/>
        </p:spPr>
      </p:pic>
      <p:pic>
        <p:nvPicPr>
          <p:cNvPr id="31748" name="Picture 4" descr="Fam i guerra a Cataluny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4290"/>
            <a:ext cx="4220617" cy="608377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am i guerra a Catalun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428604"/>
            <a:ext cx="4229100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500034" y="1857364"/>
            <a:ext cx="35004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 </a:t>
            </a:r>
            <a:r>
              <a:rPr lang="es-ES" dirty="0" err="1"/>
              <a:t>museu</a:t>
            </a:r>
            <a:r>
              <a:rPr lang="es-ES" dirty="0"/>
              <a:t> de </a:t>
            </a:r>
            <a:r>
              <a:rPr lang="es-ES" dirty="0" err="1"/>
              <a:t>societat</a:t>
            </a:r>
            <a:r>
              <a:rPr lang="es-ES" dirty="0"/>
              <a:t> </a:t>
            </a:r>
            <a:r>
              <a:rPr lang="es-ES" dirty="0" err="1"/>
              <a:t>s’ocupa</a:t>
            </a:r>
            <a:r>
              <a:rPr lang="es-ES" dirty="0"/>
              <a:t> de </a:t>
            </a:r>
            <a:r>
              <a:rPr lang="es-ES" dirty="0" err="1"/>
              <a:t>recollir</a:t>
            </a:r>
            <a:r>
              <a:rPr lang="es-ES" dirty="0"/>
              <a:t>, restaurar si </a:t>
            </a:r>
            <a:r>
              <a:rPr lang="es-ES" dirty="0" err="1"/>
              <a:t>és</a:t>
            </a:r>
            <a:r>
              <a:rPr lang="es-ES" dirty="0"/>
              <a:t> el cas, conservar, estudiar i retornar a la </a:t>
            </a:r>
            <a:r>
              <a:rPr lang="es-ES" dirty="0" err="1"/>
              <a:t>societat</a:t>
            </a:r>
            <a:r>
              <a:rPr lang="es-ES" dirty="0"/>
              <a:t> en forma </a:t>
            </a:r>
            <a:r>
              <a:rPr lang="es-ES" dirty="0" err="1"/>
              <a:t>d’exposicions</a:t>
            </a:r>
            <a:r>
              <a:rPr lang="es-ES" dirty="0"/>
              <a:t> el </a:t>
            </a:r>
            <a:r>
              <a:rPr lang="es-ES" dirty="0" err="1"/>
              <a:t>patrimoni</a:t>
            </a:r>
            <a:r>
              <a:rPr lang="es-ES" dirty="0"/>
              <a:t>, </a:t>
            </a:r>
            <a:r>
              <a:rPr lang="es-ES" dirty="0" err="1"/>
              <a:t>tant</a:t>
            </a:r>
            <a:r>
              <a:rPr lang="es-ES" dirty="0"/>
              <a:t> de </a:t>
            </a:r>
            <a:r>
              <a:rPr lang="es-ES" dirty="0" err="1"/>
              <a:t>caràcter</a:t>
            </a:r>
            <a:r>
              <a:rPr lang="es-ES" dirty="0"/>
              <a:t> material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immaterial</a:t>
            </a:r>
            <a:r>
              <a:rPr lang="es-ES" dirty="0"/>
              <a:t>, que fa </a:t>
            </a:r>
            <a:r>
              <a:rPr lang="es-ES" dirty="0" err="1"/>
              <a:t>referència</a:t>
            </a:r>
            <a:r>
              <a:rPr lang="es-ES" dirty="0"/>
              <a:t> a les formes de vida </a:t>
            </a:r>
            <a:r>
              <a:rPr lang="es-ES" dirty="0" err="1"/>
              <a:t>quotidiana</a:t>
            </a:r>
            <a:r>
              <a:rPr lang="es-ES" dirty="0"/>
              <a:t> </a:t>
            </a:r>
            <a:r>
              <a:rPr lang="es-ES" dirty="0" err="1"/>
              <a:t>d’un</a:t>
            </a:r>
            <a:r>
              <a:rPr lang="es-ES" dirty="0"/>
              <a:t> </a:t>
            </a:r>
            <a:r>
              <a:rPr lang="es-ES" dirty="0" err="1"/>
              <a:t>poble</a:t>
            </a:r>
            <a:r>
              <a:rPr lang="es-ES" dirty="0"/>
              <a:t> o </a:t>
            </a:r>
            <a:r>
              <a:rPr lang="es-ES" dirty="0" err="1"/>
              <a:t>d'uns</a:t>
            </a:r>
            <a:r>
              <a:rPr lang="es-ES" dirty="0"/>
              <a:t> </a:t>
            </a:r>
            <a:r>
              <a:rPr lang="es-ES" dirty="0" err="1"/>
              <a:t>pobles</a:t>
            </a:r>
            <a:r>
              <a:rPr lang="es-ES" dirty="0"/>
              <a:t> </a:t>
            </a:r>
            <a:r>
              <a:rPr lang="es-ES" dirty="0" err="1"/>
              <a:t>determinats</a:t>
            </a:r>
            <a:r>
              <a:rPr lang="es-ES" dirty="0"/>
              <a:t>.</a:t>
            </a:r>
          </a:p>
        </p:txBody>
      </p:sp>
      <p:pic>
        <p:nvPicPr>
          <p:cNvPr id="34818" name="Picture 2" descr="C:\Users\Pep Fornes\Documents\JOSEP\MUEC\ARXIU GRÀFIC I FOTOGRÀFIC\ARXIU FOTOGRAFIC\Arxiu fotogràfic MEB.PE\00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14488"/>
            <a:ext cx="4267491" cy="32639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xposicions anteriors - SOCIETAT CULTURAL I ESPORTIVA LA LI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857500" cy="1114425"/>
          </a:xfrm>
          <a:prstGeom prst="rect">
            <a:avLst/>
          </a:prstGeom>
          <a:noFill/>
        </p:spPr>
      </p:pic>
      <p:pic>
        <p:nvPicPr>
          <p:cNvPr id="30724" name="Picture 4" descr="Fam i guerra a Catalun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428604"/>
            <a:ext cx="4305300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Agraïments</a:t>
            </a:r>
            <a:endParaRPr lang="es-ES" dirty="0"/>
          </a:p>
        </p:txBody>
      </p:sp>
      <p:pic>
        <p:nvPicPr>
          <p:cNvPr id="1026" name="Picture 2" descr="Logo no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85992"/>
            <a:ext cx="7507484" cy="2286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14282" y="1714488"/>
            <a:ext cx="36433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D’aquesta</a:t>
            </a:r>
            <a:r>
              <a:rPr lang="es-ES" dirty="0"/>
              <a:t> manera, </a:t>
            </a:r>
            <a:r>
              <a:rPr lang="es-ES" dirty="0" err="1"/>
              <a:t>l’experiència</a:t>
            </a:r>
            <a:r>
              <a:rPr lang="es-ES" dirty="0"/>
              <a:t> </a:t>
            </a:r>
            <a:r>
              <a:rPr lang="es-ES" dirty="0" err="1"/>
              <a:t>prèvia</a:t>
            </a:r>
            <a:r>
              <a:rPr lang="es-ES" dirty="0"/>
              <a:t> de </a:t>
            </a:r>
            <a:r>
              <a:rPr lang="es-ES" dirty="0" err="1"/>
              <a:t>l’estudi</a:t>
            </a:r>
            <a:r>
              <a:rPr lang="es-ES" dirty="0"/>
              <a:t> del </a:t>
            </a:r>
            <a:r>
              <a:rPr lang="es-ES" dirty="0" err="1"/>
              <a:t>patrimoni</a:t>
            </a:r>
            <a:r>
              <a:rPr lang="es-ES" dirty="0"/>
              <a:t> propi i </a:t>
            </a:r>
            <a:r>
              <a:rPr lang="es-ES" dirty="0" err="1"/>
              <a:t>aliè</a:t>
            </a:r>
            <a:r>
              <a:rPr lang="es-ES" dirty="0"/>
              <a:t>  </a:t>
            </a:r>
            <a:r>
              <a:rPr lang="es-ES" dirty="0" err="1"/>
              <a:t>demostra</a:t>
            </a:r>
            <a:r>
              <a:rPr lang="es-ES" dirty="0"/>
              <a:t> la </a:t>
            </a:r>
            <a:r>
              <a:rPr lang="es-ES" dirty="0" err="1"/>
              <a:t>importància</a:t>
            </a:r>
            <a:r>
              <a:rPr lang="es-ES" dirty="0"/>
              <a:t> del </a:t>
            </a:r>
            <a:r>
              <a:rPr lang="es-ES" dirty="0" err="1"/>
              <a:t>treball</a:t>
            </a:r>
            <a:r>
              <a:rPr lang="es-ES" dirty="0"/>
              <a:t> de camp i la </a:t>
            </a:r>
            <a:r>
              <a:rPr lang="es-ES" dirty="0" err="1"/>
              <a:t>necessitat</a:t>
            </a:r>
            <a:r>
              <a:rPr lang="es-ES" dirty="0"/>
              <a:t> que </a:t>
            </a:r>
            <a:r>
              <a:rPr lang="es-ES" dirty="0" err="1"/>
              <a:t>l'etnògraf</a:t>
            </a:r>
            <a:r>
              <a:rPr lang="es-ES" dirty="0"/>
              <a:t> o </a:t>
            </a:r>
            <a:r>
              <a:rPr lang="es-ES" dirty="0" err="1"/>
              <a:t>l'historiador</a:t>
            </a:r>
            <a:r>
              <a:rPr lang="es-ES" dirty="0"/>
              <a:t> </a:t>
            </a:r>
            <a:r>
              <a:rPr lang="es-ES" dirty="0" err="1"/>
              <a:t>participés</a:t>
            </a:r>
            <a:r>
              <a:rPr lang="es-ES" dirty="0"/>
              <a:t> en la </a:t>
            </a:r>
            <a:r>
              <a:rPr lang="es-ES" dirty="0" err="1"/>
              <a:t>observació</a:t>
            </a:r>
            <a:r>
              <a:rPr lang="es-ES" dirty="0"/>
              <a:t> i la </a:t>
            </a:r>
            <a:r>
              <a:rPr lang="es-ES" dirty="0" err="1"/>
              <a:t>recollida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, per tal de </a:t>
            </a:r>
            <a:r>
              <a:rPr lang="es-ES" dirty="0" err="1"/>
              <a:t>minimitzar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problemes</a:t>
            </a:r>
            <a:r>
              <a:rPr lang="es-ES" dirty="0"/>
              <a:t> </a:t>
            </a:r>
            <a:r>
              <a:rPr lang="es-ES" dirty="0" err="1"/>
              <a:t>d'interpretació</a:t>
            </a:r>
            <a:r>
              <a:rPr lang="es-ES" dirty="0"/>
              <a:t> que comporta la </a:t>
            </a:r>
            <a:r>
              <a:rPr lang="es-ES" dirty="0" err="1"/>
              <a:t>descontextualització</a:t>
            </a:r>
            <a:r>
              <a:rPr lang="es-ES" dirty="0"/>
              <a:t> del </a:t>
            </a:r>
            <a:r>
              <a:rPr lang="es-ES" dirty="0" err="1"/>
              <a:t>patrimoni</a:t>
            </a:r>
            <a:r>
              <a:rPr lang="es-ES" dirty="0"/>
              <a:t> </a:t>
            </a:r>
            <a:r>
              <a:rPr lang="es-ES" dirty="0" err="1"/>
              <a:t>objecte</a:t>
            </a:r>
            <a:r>
              <a:rPr lang="es-ES" dirty="0"/>
              <a:t> </a:t>
            </a:r>
            <a:r>
              <a:rPr lang="es-ES" dirty="0" err="1"/>
              <a:t>d’estudi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35842" name="Picture 2" descr="C:\Users\Pep Fornes\Documents\JOSEP\MUEC\AMADES Arxiu\Marquillas_Amades\019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643050"/>
            <a:ext cx="4414035" cy="34962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28596" y="1785926"/>
            <a:ext cx="33575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</a:t>
            </a:r>
            <a:r>
              <a:rPr lang="es-ES" dirty="0" err="1"/>
              <a:t>patrimoni</a:t>
            </a:r>
            <a:r>
              <a:rPr lang="es-ES" dirty="0"/>
              <a:t> </a:t>
            </a:r>
            <a:r>
              <a:rPr lang="es-ES" dirty="0" err="1"/>
              <a:t>etnohistòric</a:t>
            </a:r>
            <a:r>
              <a:rPr lang="es-ES" dirty="0"/>
              <a:t> </a:t>
            </a:r>
            <a:r>
              <a:rPr lang="es-ES" dirty="0" err="1"/>
              <a:t>és</a:t>
            </a:r>
            <a:r>
              <a:rPr lang="es-ES" dirty="0"/>
              <a:t> una </a:t>
            </a:r>
            <a:r>
              <a:rPr lang="es-ES" dirty="0" err="1"/>
              <a:t>construcció</a:t>
            </a:r>
            <a:r>
              <a:rPr lang="es-ES" dirty="0"/>
              <a:t>  </a:t>
            </a:r>
            <a:r>
              <a:rPr lang="es-ES" dirty="0" err="1"/>
              <a:t>clarament</a:t>
            </a:r>
            <a:r>
              <a:rPr lang="es-ES" dirty="0"/>
              <a:t> social i, per </a:t>
            </a:r>
            <a:r>
              <a:rPr lang="es-ES" dirty="0" err="1"/>
              <a:t>tant</a:t>
            </a:r>
            <a:r>
              <a:rPr lang="es-ES" dirty="0"/>
              <a:t>, </a:t>
            </a:r>
            <a:r>
              <a:rPr lang="es-ES" dirty="0" err="1"/>
              <a:t>difícilment</a:t>
            </a:r>
            <a:r>
              <a:rPr lang="es-ES" dirty="0"/>
              <a:t> conservable i </a:t>
            </a:r>
            <a:r>
              <a:rPr lang="es-ES" dirty="0" err="1"/>
              <a:t>transmissible</a:t>
            </a:r>
            <a:r>
              <a:rPr lang="es-ES" dirty="0"/>
              <a:t>, i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museus</a:t>
            </a:r>
            <a:r>
              <a:rPr lang="es-ES" dirty="0"/>
              <a:t> de </a:t>
            </a:r>
            <a:r>
              <a:rPr lang="es-ES" dirty="0" err="1"/>
              <a:t>societat</a:t>
            </a:r>
            <a:r>
              <a:rPr lang="es-ES" dirty="0"/>
              <a:t> </a:t>
            </a:r>
            <a:r>
              <a:rPr lang="es-ES" dirty="0" err="1"/>
              <a:t>treballen</a:t>
            </a:r>
            <a:r>
              <a:rPr lang="es-ES" dirty="0"/>
              <a:t> per </a:t>
            </a:r>
            <a:r>
              <a:rPr lang="es-ES" dirty="0" err="1"/>
              <a:t>aconseguir</a:t>
            </a:r>
            <a:r>
              <a:rPr lang="es-ES" dirty="0"/>
              <a:t> que es </a:t>
            </a:r>
            <a:r>
              <a:rPr lang="es-ES" dirty="0" err="1"/>
              <a:t>continuï</a:t>
            </a:r>
            <a:r>
              <a:rPr lang="es-ES" dirty="0"/>
              <a:t> </a:t>
            </a:r>
            <a:r>
              <a:rPr lang="es-ES" dirty="0" err="1"/>
              <a:t>produint</a:t>
            </a:r>
            <a:r>
              <a:rPr lang="es-ES" dirty="0"/>
              <a:t> la </a:t>
            </a:r>
            <a:r>
              <a:rPr lang="es-ES" dirty="0" err="1"/>
              <a:t>transmissió</a:t>
            </a:r>
            <a:r>
              <a:rPr lang="es-ES" dirty="0"/>
              <a:t> </a:t>
            </a:r>
            <a:r>
              <a:rPr lang="es-ES" dirty="0" err="1"/>
              <a:t>d’aquest</a:t>
            </a:r>
            <a:r>
              <a:rPr lang="es-ES" dirty="0"/>
              <a:t> </a:t>
            </a:r>
            <a:r>
              <a:rPr lang="es-ES" dirty="0" err="1"/>
              <a:t>coneixement</a:t>
            </a:r>
            <a:r>
              <a:rPr lang="es-ES" dirty="0"/>
              <a:t>.</a:t>
            </a: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14488"/>
            <a:ext cx="3884782" cy="39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500034" y="1785926"/>
            <a:ext cx="36433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 </a:t>
            </a:r>
            <a:r>
              <a:rPr lang="es-ES" dirty="0" err="1"/>
              <a:t>aquest</a:t>
            </a:r>
            <a:r>
              <a:rPr lang="es-ES" dirty="0"/>
              <a:t> </a:t>
            </a:r>
            <a:r>
              <a:rPr lang="es-ES" dirty="0" err="1"/>
              <a:t>sentit</a:t>
            </a:r>
            <a:r>
              <a:rPr lang="es-ES" dirty="0"/>
              <a:t>, en el programa </a:t>
            </a:r>
            <a:r>
              <a:rPr lang="es-ES" dirty="0" err="1"/>
              <a:t>Museu</a:t>
            </a:r>
            <a:r>
              <a:rPr lang="es-ES" dirty="0"/>
              <a:t> </a:t>
            </a:r>
            <a:r>
              <a:rPr lang="es-ES" dirty="0" err="1"/>
              <a:t>Nòmada</a:t>
            </a:r>
            <a:r>
              <a:rPr lang="es-ES" dirty="0"/>
              <a:t> </a:t>
            </a:r>
            <a:r>
              <a:rPr lang="es-ES" dirty="0" err="1"/>
              <a:t>vaig</a:t>
            </a:r>
            <a:r>
              <a:rPr lang="es-ES" dirty="0"/>
              <a:t> </a:t>
            </a:r>
            <a:r>
              <a:rPr lang="es-ES" dirty="0" err="1"/>
              <a:t>produïr</a:t>
            </a:r>
            <a:r>
              <a:rPr lang="es-ES" dirty="0"/>
              <a:t> </a:t>
            </a:r>
            <a:r>
              <a:rPr lang="es-ES" dirty="0" err="1"/>
              <a:t>exposicions</a:t>
            </a:r>
            <a:r>
              <a:rPr lang="es-ES" dirty="0"/>
              <a:t> </a:t>
            </a:r>
            <a:r>
              <a:rPr lang="es-ES" dirty="0" err="1"/>
              <a:t>divulgatives</a:t>
            </a:r>
            <a:r>
              <a:rPr lang="es-ES" dirty="0"/>
              <a:t> </a:t>
            </a:r>
            <a:r>
              <a:rPr lang="es-ES" dirty="0" err="1"/>
              <a:t>itinerants</a:t>
            </a:r>
            <a:r>
              <a:rPr lang="es-ES" dirty="0"/>
              <a:t> </a:t>
            </a:r>
            <a:r>
              <a:rPr lang="es-ES" dirty="0" err="1"/>
              <a:t>basades</a:t>
            </a:r>
            <a:r>
              <a:rPr lang="es-ES" dirty="0"/>
              <a:t> en </a:t>
            </a:r>
            <a:r>
              <a:rPr lang="es-ES" dirty="0" err="1"/>
              <a:t>l’estudi</a:t>
            </a:r>
            <a:r>
              <a:rPr lang="es-ES" dirty="0"/>
              <a:t> i en la recerca del </a:t>
            </a:r>
            <a:r>
              <a:rPr lang="es-ES" dirty="0" err="1"/>
              <a:t>patrimoni</a:t>
            </a:r>
            <a:r>
              <a:rPr lang="es-ES" dirty="0"/>
              <a:t> </a:t>
            </a:r>
            <a:r>
              <a:rPr lang="es-ES" dirty="0" err="1"/>
              <a:t>etnohistòric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Països</a:t>
            </a:r>
            <a:r>
              <a:rPr lang="es-ES" dirty="0"/>
              <a:t> </a:t>
            </a:r>
            <a:r>
              <a:rPr lang="es-ES" dirty="0" err="1"/>
              <a:t>Catalans</a:t>
            </a:r>
            <a:r>
              <a:rPr lang="es-ES" dirty="0"/>
              <a:t> i en </a:t>
            </a:r>
            <a:r>
              <a:rPr lang="es-ES" dirty="0" err="1"/>
              <a:t>relació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</a:t>
            </a:r>
            <a:r>
              <a:rPr lang="es-ES" dirty="0" err="1"/>
              <a:t>l’actualitat</a:t>
            </a:r>
            <a:r>
              <a:rPr lang="es-ES" dirty="0"/>
              <a:t>  de les </a:t>
            </a:r>
            <a:r>
              <a:rPr lang="es-ES" dirty="0" err="1"/>
              <a:t>associacions</a:t>
            </a:r>
            <a:r>
              <a:rPr lang="es-ES" dirty="0"/>
              <a:t> de la cultura popular, </a:t>
            </a:r>
            <a:r>
              <a:rPr lang="es-ES" dirty="0" err="1"/>
              <a:t>universitats</a:t>
            </a:r>
            <a:r>
              <a:rPr lang="es-ES" dirty="0"/>
              <a:t>, centres </a:t>
            </a:r>
            <a:r>
              <a:rPr lang="es-ES" dirty="0" err="1"/>
              <a:t>d'estudis</a:t>
            </a:r>
            <a:r>
              <a:rPr lang="es-ES" dirty="0"/>
              <a:t> i </a:t>
            </a:r>
            <a:r>
              <a:rPr lang="es-ES" dirty="0" err="1"/>
              <a:t>altres</a:t>
            </a:r>
            <a:r>
              <a:rPr lang="es-ES" dirty="0"/>
              <a:t> </a:t>
            </a:r>
            <a:r>
              <a:rPr lang="es-ES" dirty="0" err="1"/>
              <a:t>institucions</a:t>
            </a:r>
            <a:r>
              <a:rPr lang="es-ES" dirty="0"/>
              <a:t> del </a:t>
            </a:r>
            <a:r>
              <a:rPr lang="es-ES" dirty="0" err="1"/>
              <a:t>nostre</a:t>
            </a:r>
            <a:r>
              <a:rPr lang="es-ES" dirty="0"/>
              <a:t> país.</a:t>
            </a: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40964" name="Picture 4" descr="Riba-roja exposarà el ric patrimoni dels forns d&amp;#39;oli de ginebre al Museu  Etnològic i de Cultures del Món de Barcelona, a partir de dijous -  Ajuntament de Riba-roja d&amp;#39;Eb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643050"/>
            <a:ext cx="3357586" cy="47207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28596" y="1714488"/>
            <a:ext cx="3714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 </a:t>
            </a:r>
            <a:r>
              <a:rPr lang="es-ES" dirty="0" err="1"/>
              <a:t>recol·lectats</a:t>
            </a:r>
            <a:r>
              <a:rPr lang="es-ES" dirty="0"/>
              <a:t> al </a:t>
            </a:r>
            <a:r>
              <a:rPr lang="es-ES" dirty="0" err="1"/>
              <a:t>llarg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més</a:t>
            </a:r>
            <a:r>
              <a:rPr lang="es-ES" dirty="0"/>
              <a:t> de </a:t>
            </a:r>
            <a:r>
              <a:rPr lang="es-ES" dirty="0" err="1"/>
              <a:t>setanta</a:t>
            </a:r>
            <a:r>
              <a:rPr lang="es-ES" dirty="0"/>
              <a:t> </a:t>
            </a:r>
            <a:r>
              <a:rPr lang="es-ES" dirty="0" err="1"/>
              <a:t>anys</a:t>
            </a:r>
            <a:r>
              <a:rPr lang="es-ES" dirty="0"/>
              <a:t> de recerca científica i de </a:t>
            </a:r>
            <a:r>
              <a:rPr lang="es-ES" dirty="0" err="1"/>
              <a:t>treball</a:t>
            </a:r>
            <a:r>
              <a:rPr lang="es-ES" dirty="0"/>
              <a:t> de camp </a:t>
            </a:r>
            <a:r>
              <a:rPr lang="es-ES" dirty="0" err="1"/>
              <a:t>etnogràfic</a:t>
            </a:r>
            <a:r>
              <a:rPr lang="es-ES" dirty="0"/>
              <a:t> de </a:t>
            </a:r>
            <a:r>
              <a:rPr lang="es-ES" dirty="0" err="1"/>
              <a:t>l'equip</a:t>
            </a:r>
            <a:r>
              <a:rPr lang="es-ES" dirty="0"/>
              <a:t> </a:t>
            </a:r>
            <a:r>
              <a:rPr lang="es-ES" dirty="0" err="1"/>
              <a:t>professional</a:t>
            </a:r>
            <a:r>
              <a:rPr lang="es-ES" dirty="0"/>
              <a:t> del </a:t>
            </a:r>
            <a:r>
              <a:rPr lang="es-ES" dirty="0" err="1"/>
              <a:t>avui</a:t>
            </a:r>
            <a:r>
              <a:rPr lang="es-ES" dirty="0"/>
              <a:t> </a:t>
            </a:r>
            <a:r>
              <a:rPr lang="es-ES" dirty="0" err="1"/>
              <a:t>Museu</a:t>
            </a:r>
            <a:r>
              <a:rPr lang="es-ES" dirty="0"/>
              <a:t> </a:t>
            </a:r>
            <a:r>
              <a:rPr lang="es-ES" dirty="0" err="1"/>
              <a:t>Etnològic</a:t>
            </a:r>
            <a:r>
              <a:rPr lang="es-ES" dirty="0"/>
              <a:t> i de </a:t>
            </a:r>
            <a:r>
              <a:rPr lang="es-ES" dirty="0" err="1"/>
              <a:t>Cultures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 de Barcelona, es van complementar </a:t>
            </a:r>
            <a:r>
              <a:rPr lang="es-ES" dirty="0" err="1"/>
              <a:t>amb</a:t>
            </a:r>
            <a:r>
              <a:rPr lang="es-ES" dirty="0"/>
              <a:t> les </a:t>
            </a:r>
            <a:r>
              <a:rPr lang="es-ES" dirty="0" err="1"/>
              <a:t>polítiques</a:t>
            </a:r>
            <a:r>
              <a:rPr lang="es-ES" dirty="0"/>
              <a:t> de </a:t>
            </a:r>
            <a:r>
              <a:rPr lang="es-ES" dirty="0" err="1"/>
              <a:t>proximitat</a:t>
            </a:r>
            <a:r>
              <a:rPr lang="es-ES" dirty="0"/>
              <a:t> </a:t>
            </a:r>
            <a:r>
              <a:rPr lang="es-ES" dirty="0" err="1"/>
              <a:t>envers</a:t>
            </a:r>
            <a:r>
              <a:rPr lang="es-ES" dirty="0"/>
              <a:t> les </a:t>
            </a:r>
            <a:r>
              <a:rPr lang="es-ES" dirty="0" err="1"/>
              <a:t>comunitats</a:t>
            </a:r>
            <a:r>
              <a:rPr lang="es-ES" dirty="0"/>
              <a:t> que </a:t>
            </a:r>
            <a:r>
              <a:rPr lang="es-ES" dirty="0" err="1"/>
              <a:t>conviuen</a:t>
            </a:r>
            <a:r>
              <a:rPr lang="es-ES" dirty="0"/>
              <a:t> </a:t>
            </a:r>
            <a:r>
              <a:rPr lang="es-ES" dirty="0" err="1"/>
              <a:t>avui</a:t>
            </a:r>
            <a:r>
              <a:rPr lang="es-ES" dirty="0"/>
              <a:t> al </a:t>
            </a:r>
            <a:r>
              <a:rPr lang="es-ES" dirty="0" err="1"/>
              <a:t>nostre</a:t>
            </a:r>
            <a:r>
              <a:rPr lang="es-ES" dirty="0"/>
              <a:t> país. La </a:t>
            </a:r>
            <a:r>
              <a:rPr lang="es-ES" dirty="0" err="1"/>
              <a:t>simbiosi</a:t>
            </a:r>
            <a:r>
              <a:rPr lang="es-ES" dirty="0"/>
              <a:t> de la </a:t>
            </a:r>
            <a:r>
              <a:rPr lang="es-ES" dirty="0" err="1"/>
              <a:t>teoria</a:t>
            </a:r>
            <a:r>
              <a:rPr lang="es-ES" dirty="0"/>
              <a:t> i la </a:t>
            </a:r>
            <a:r>
              <a:rPr lang="es-ES" dirty="0" err="1"/>
              <a:t>pràctica</a:t>
            </a:r>
            <a:r>
              <a:rPr lang="es-ES" dirty="0"/>
              <a:t> va </a:t>
            </a:r>
            <a:r>
              <a:rPr lang="es-ES" dirty="0" err="1"/>
              <a:t>fer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 </a:t>
            </a:r>
            <a:r>
              <a:rPr lang="es-ES" dirty="0" err="1"/>
              <a:t>aquestes</a:t>
            </a:r>
            <a:r>
              <a:rPr lang="es-ES" dirty="0"/>
              <a:t> </a:t>
            </a:r>
            <a:r>
              <a:rPr lang="es-ES" dirty="0" err="1"/>
              <a:t>mostres</a:t>
            </a:r>
            <a:r>
              <a:rPr lang="es-ES" dirty="0"/>
              <a:t>, </a:t>
            </a:r>
            <a:r>
              <a:rPr lang="es-ES" dirty="0" err="1"/>
              <a:t>creades</a:t>
            </a:r>
            <a:r>
              <a:rPr lang="es-ES" dirty="0"/>
              <a:t> des del camp </a:t>
            </a:r>
            <a:r>
              <a:rPr lang="es-ES" dirty="0" err="1"/>
              <a:t>acadèmic</a:t>
            </a:r>
            <a:r>
              <a:rPr lang="es-ES" dirty="0"/>
              <a:t> i les </a:t>
            </a:r>
            <a:r>
              <a:rPr lang="es-ES" dirty="0" err="1"/>
              <a:t>organitzacions</a:t>
            </a:r>
            <a:r>
              <a:rPr lang="es-ES" dirty="0"/>
              <a:t> de la </a:t>
            </a:r>
            <a:r>
              <a:rPr lang="es-ES" dirty="0" err="1"/>
              <a:t>ciutadania</a:t>
            </a:r>
            <a:r>
              <a:rPr lang="es-ES" dirty="0"/>
              <a:t>.</a:t>
            </a: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5" name="Picture 2" descr="decuina.net (blog de cuina, gastronomia i...alguna coseta més): de cicle  cuina i guerra civil al Poble-Sec. Exposició, itinerari i talle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785926"/>
            <a:ext cx="4019550" cy="32004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85720" y="1785926"/>
            <a:ext cx="32861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Presentades</a:t>
            </a:r>
            <a:r>
              <a:rPr lang="es-ES" dirty="0"/>
              <a:t> de forma </a:t>
            </a:r>
            <a:r>
              <a:rPr lang="es-ES" dirty="0" err="1"/>
              <a:t>itinerant</a:t>
            </a:r>
            <a:r>
              <a:rPr lang="es-ES" dirty="0"/>
              <a:t>, </a:t>
            </a:r>
            <a:r>
              <a:rPr lang="es-ES" dirty="0" err="1"/>
              <a:t>aquestes</a:t>
            </a:r>
            <a:r>
              <a:rPr lang="es-ES" dirty="0"/>
              <a:t> </a:t>
            </a:r>
            <a:r>
              <a:rPr lang="es-ES" dirty="0" err="1"/>
              <a:t>exposicions</a:t>
            </a:r>
            <a:r>
              <a:rPr lang="es-ES" dirty="0"/>
              <a:t> </a:t>
            </a:r>
            <a:r>
              <a:rPr lang="es-ES" dirty="0" err="1"/>
              <a:t>serveixen</a:t>
            </a:r>
            <a:r>
              <a:rPr lang="es-ES" dirty="0"/>
              <a:t> per acostar les </a:t>
            </a:r>
            <a:r>
              <a:rPr lang="es-ES" dirty="0" err="1"/>
              <a:t>tradicions</a:t>
            </a:r>
            <a:r>
              <a:rPr lang="es-ES" dirty="0"/>
              <a:t>, la </a:t>
            </a:r>
            <a:r>
              <a:rPr lang="es-ES" dirty="0" err="1"/>
              <a:t>història</a:t>
            </a:r>
            <a:r>
              <a:rPr lang="es-ES" dirty="0"/>
              <a:t>, la cultura i la manera de </a:t>
            </a:r>
            <a:r>
              <a:rPr lang="es-ES" dirty="0" err="1"/>
              <a:t>viure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nostres</a:t>
            </a:r>
            <a:r>
              <a:rPr lang="es-ES" dirty="0"/>
              <a:t> </a:t>
            </a:r>
            <a:r>
              <a:rPr lang="es-ES" dirty="0" err="1"/>
              <a:t>pobles</a:t>
            </a:r>
            <a:r>
              <a:rPr lang="es-ES" dirty="0"/>
              <a:t> a </a:t>
            </a:r>
            <a:r>
              <a:rPr lang="es-ES" dirty="0" err="1"/>
              <a:t>d'altres</a:t>
            </a:r>
            <a:r>
              <a:rPr lang="es-ES" dirty="0"/>
              <a:t> de ben </a:t>
            </a:r>
            <a:r>
              <a:rPr lang="es-ES" dirty="0" err="1"/>
              <a:t>allunyats</a:t>
            </a:r>
            <a:r>
              <a:rPr lang="es-ES" dirty="0"/>
              <a:t>, </a:t>
            </a:r>
            <a:r>
              <a:rPr lang="es-ES" dirty="0" err="1"/>
              <a:t>d'aquí</a:t>
            </a:r>
            <a:r>
              <a:rPr lang="es-ES" dirty="0"/>
              <a:t> </a:t>
            </a:r>
            <a:r>
              <a:rPr lang="es-ES" dirty="0" err="1"/>
              <a:t>l’interès</a:t>
            </a:r>
            <a:r>
              <a:rPr lang="es-ES" dirty="0"/>
              <a:t> </a:t>
            </a:r>
            <a:r>
              <a:rPr lang="es-ES" dirty="0" err="1"/>
              <a:t>d'unes</a:t>
            </a:r>
            <a:r>
              <a:rPr lang="es-ES" dirty="0"/>
              <a:t> </a:t>
            </a:r>
            <a:r>
              <a:rPr lang="es-ES" dirty="0" err="1"/>
              <a:t>mostres</a:t>
            </a:r>
            <a:r>
              <a:rPr lang="es-ES" dirty="0"/>
              <a:t> que han </a:t>
            </a:r>
            <a:r>
              <a:rPr lang="es-ES" dirty="0" err="1"/>
              <a:t>viatjat</a:t>
            </a:r>
            <a:r>
              <a:rPr lang="es-ES" dirty="0"/>
              <a:t> per </a:t>
            </a:r>
            <a:r>
              <a:rPr lang="es-ES" dirty="0" err="1"/>
              <a:t>tot</a:t>
            </a:r>
            <a:r>
              <a:rPr lang="es-ES" dirty="0"/>
              <a:t> Catalunya </a:t>
            </a:r>
            <a:r>
              <a:rPr lang="es-ES" dirty="0" err="1"/>
              <a:t>però</a:t>
            </a:r>
            <a:r>
              <a:rPr lang="es-ES" dirty="0"/>
              <a:t> que, en </a:t>
            </a:r>
            <a:r>
              <a:rPr lang="es-ES" dirty="0" err="1"/>
              <a:t>alguns</a:t>
            </a:r>
            <a:r>
              <a:rPr lang="es-ES" dirty="0"/>
              <a:t> casos, han </a:t>
            </a:r>
            <a:r>
              <a:rPr lang="es-ES" dirty="0" err="1"/>
              <a:t>arribat</a:t>
            </a:r>
            <a:r>
              <a:rPr lang="es-ES" dirty="0"/>
              <a:t> </a:t>
            </a:r>
            <a:r>
              <a:rPr lang="es-ES" dirty="0" err="1"/>
              <a:t>fins</a:t>
            </a:r>
            <a:r>
              <a:rPr lang="es-ES" dirty="0"/>
              <a:t> i </a:t>
            </a:r>
            <a:r>
              <a:rPr lang="es-ES" dirty="0" err="1"/>
              <a:t>tot</a:t>
            </a:r>
            <a:r>
              <a:rPr lang="es-ES" dirty="0"/>
              <a:t> a </a:t>
            </a:r>
            <a:r>
              <a:rPr lang="es-ES" dirty="0" err="1"/>
              <a:t>països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Regne</a:t>
            </a:r>
            <a:r>
              <a:rPr lang="es-ES" dirty="0"/>
              <a:t> </a:t>
            </a:r>
            <a:r>
              <a:rPr lang="es-ES" dirty="0" err="1"/>
              <a:t>Unit</a:t>
            </a:r>
            <a:r>
              <a:rPr lang="es-ES" dirty="0"/>
              <a:t> de la Gran </a:t>
            </a:r>
            <a:r>
              <a:rPr lang="es-ES" dirty="0" err="1"/>
              <a:t>Bretanya</a:t>
            </a:r>
            <a:r>
              <a:rPr lang="es-ES" dirty="0"/>
              <a:t>, </a:t>
            </a:r>
            <a:r>
              <a:rPr lang="es-ES" dirty="0" err="1"/>
              <a:t>França</a:t>
            </a:r>
            <a:r>
              <a:rPr lang="es-ES" dirty="0"/>
              <a:t>, </a:t>
            </a:r>
            <a:r>
              <a:rPr lang="es-ES" dirty="0" err="1"/>
              <a:t>Espanya</a:t>
            </a:r>
            <a:r>
              <a:rPr lang="es-ES" dirty="0"/>
              <a:t>, Portugal, </a:t>
            </a:r>
            <a:r>
              <a:rPr lang="es-ES" dirty="0" err="1"/>
              <a:t>Síria</a:t>
            </a:r>
            <a:r>
              <a:rPr lang="es-ES" dirty="0"/>
              <a:t>, </a:t>
            </a:r>
            <a:r>
              <a:rPr lang="es-ES" dirty="0" err="1"/>
              <a:t>Marroc</a:t>
            </a:r>
            <a:r>
              <a:rPr lang="es-ES" dirty="0"/>
              <a:t>, </a:t>
            </a:r>
            <a:r>
              <a:rPr lang="es-ES" dirty="0" err="1"/>
              <a:t>Mèxic</a:t>
            </a:r>
            <a:r>
              <a:rPr lang="es-ES" dirty="0"/>
              <a:t>, Brasil o </a:t>
            </a:r>
            <a:r>
              <a:rPr lang="es-ES" dirty="0" err="1"/>
              <a:t>Colòmbia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</p:txBody>
      </p:sp>
      <p:pic>
        <p:nvPicPr>
          <p:cNvPr id="38918" name="Picture 6" descr="No hi ha cap descripció de foto disponib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928802"/>
            <a:ext cx="4929158" cy="27726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programa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28596" y="1785926"/>
            <a:ext cx="3357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Fàcils</a:t>
            </a:r>
            <a:r>
              <a:rPr lang="es-ES" dirty="0"/>
              <a:t> de transportar i </a:t>
            </a:r>
            <a:r>
              <a:rPr lang="es-ES" dirty="0" err="1"/>
              <a:t>muntar</a:t>
            </a:r>
            <a:r>
              <a:rPr lang="es-ES" dirty="0"/>
              <a:t>, </a:t>
            </a:r>
            <a:r>
              <a:rPr lang="es-ES" dirty="0" err="1"/>
              <a:t>aquestes</a:t>
            </a:r>
            <a:r>
              <a:rPr lang="es-ES" dirty="0"/>
              <a:t> </a:t>
            </a:r>
            <a:r>
              <a:rPr lang="es-ES" dirty="0" err="1"/>
              <a:t>exposicions</a:t>
            </a:r>
            <a:r>
              <a:rPr lang="es-ES" dirty="0"/>
              <a:t> </a:t>
            </a:r>
            <a:r>
              <a:rPr lang="es-ES" dirty="0" err="1"/>
              <a:t>difonen</a:t>
            </a:r>
            <a:r>
              <a:rPr lang="es-ES" dirty="0"/>
              <a:t> </a:t>
            </a:r>
            <a:r>
              <a:rPr lang="es-ES" dirty="0" err="1"/>
              <a:t>coneixements</a:t>
            </a:r>
            <a:r>
              <a:rPr lang="es-ES" dirty="0"/>
              <a:t> </a:t>
            </a:r>
            <a:r>
              <a:rPr lang="es-ES" dirty="0" err="1"/>
              <a:t>valuosos</a:t>
            </a:r>
            <a:r>
              <a:rPr lang="es-ES" dirty="0"/>
              <a:t>, </a:t>
            </a:r>
            <a:r>
              <a:rPr lang="es-ES" dirty="0" err="1"/>
              <a:t>sovint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la </a:t>
            </a:r>
            <a:r>
              <a:rPr lang="es-ES" dirty="0" err="1"/>
              <a:t>col·laboració</a:t>
            </a:r>
            <a:r>
              <a:rPr lang="es-ES" dirty="0"/>
              <a:t> </a:t>
            </a:r>
            <a:r>
              <a:rPr lang="es-ES" dirty="0" err="1"/>
              <a:t>d'altres</a:t>
            </a:r>
            <a:r>
              <a:rPr lang="es-ES" dirty="0"/>
              <a:t> </a:t>
            </a:r>
            <a:r>
              <a:rPr lang="es-ES" dirty="0" err="1"/>
              <a:t>institucions</a:t>
            </a:r>
            <a:r>
              <a:rPr lang="es-ES" dirty="0"/>
              <a:t> o </a:t>
            </a:r>
            <a:r>
              <a:rPr lang="es-ES" dirty="0" err="1"/>
              <a:t>agents</a:t>
            </a:r>
            <a:r>
              <a:rPr lang="es-ES" dirty="0"/>
              <a:t> </a:t>
            </a:r>
            <a:r>
              <a:rPr lang="es-ES" dirty="0" err="1"/>
              <a:t>culturals</a:t>
            </a:r>
            <a:r>
              <a:rPr lang="es-ES" dirty="0"/>
              <a:t>, </a:t>
            </a:r>
            <a:r>
              <a:rPr lang="es-ES" dirty="0" err="1"/>
              <a:t>estructurant</a:t>
            </a:r>
            <a:r>
              <a:rPr lang="es-ES" dirty="0"/>
              <a:t> </a:t>
            </a:r>
            <a:r>
              <a:rPr lang="es-ES" dirty="0" err="1"/>
              <a:t>uns</a:t>
            </a:r>
            <a:r>
              <a:rPr lang="es-ES" dirty="0"/>
              <a:t> </a:t>
            </a:r>
            <a:r>
              <a:rPr lang="es-ES" dirty="0" err="1"/>
              <a:t>continguts</a:t>
            </a:r>
            <a:r>
              <a:rPr lang="es-ES" dirty="0"/>
              <a:t> de gran valor </a:t>
            </a:r>
            <a:r>
              <a:rPr lang="es-ES" dirty="0" err="1"/>
              <a:t>científic</a:t>
            </a:r>
            <a:r>
              <a:rPr lang="es-ES" dirty="0"/>
              <a:t> </a:t>
            </a:r>
            <a:r>
              <a:rPr lang="es-ES" dirty="0" err="1"/>
              <a:t>però</a:t>
            </a:r>
            <a:r>
              <a:rPr lang="es-ES" dirty="0"/>
              <a:t> també </a:t>
            </a:r>
            <a:r>
              <a:rPr lang="es-ES" dirty="0" err="1"/>
              <a:t>estètic</a:t>
            </a:r>
            <a:r>
              <a:rPr lang="es-ES" dirty="0"/>
              <a:t> i </a:t>
            </a:r>
            <a:r>
              <a:rPr lang="es-ES" dirty="0" err="1"/>
              <a:t>divulgatiu</a:t>
            </a:r>
            <a:endParaRPr lang="es-ES" dirty="0"/>
          </a:p>
        </p:txBody>
      </p:sp>
      <p:pic>
        <p:nvPicPr>
          <p:cNvPr id="5" name="Picture 2" descr="May be an image of 3 persones i people smil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57364"/>
            <a:ext cx="4212950" cy="29289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88</TotalTime>
  <Words>806</Words>
  <Application>Microsoft Office PowerPoint</Application>
  <PresentationFormat>Presentació en pantalla (4:3)</PresentationFormat>
  <Paragraphs>50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31</vt:i4>
      </vt:variant>
    </vt:vector>
  </HeadingPairs>
  <TitlesOfParts>
    <vt:vector size="32" baseType="lpstr">
      <vt:lpstr>Módulo</vt:lpstr>
      <vt:lpstr>EL MUSEU NÒMADA</vt:lpstr>
      <vt:lpstr>Les exposicions itinerants</vt:lpstr>
      <vt:lpstr>El programa</vt:lpstr>
      <vt:lpstr>El programa</vt:lpstr>
      <vt:lpstr>El programa</vt:lpstr>
      <vt:lpstr>El programa</vt:lpstr>
      <vt:lpstr>El programa</vt:lpstr>
      <vt:lpstr>El programa</vt:lpstr>
      <vt:lpstr>El programa</vt:lpstr>
      <vt:lpstr>El programa</vt:lpstr>
      <vt:lpstr>Dos exemples d’exposicions de memòria incòmoda</vt:lpstr>
      <vt:lpstr>Catalans a l’Orinoco</vt:lpstr>
      <vt:lpstr>El “capitán” Cardona</vt:lpstr>
      <vt:lpstr>Fèlix Cardona topògraf</vt:lpstr>
      <vt:lpstr>Treball de camp topogràfic</vt:lpstr>
      <vt:lpstr>Els itineraris </vt:lpstr>
      <vt:lpstr>1935-1936</vt:lpstr>
      <vt:lpstr>De Francesc Macià a Jimie Angel 1937</vt:lpstr>
      <vt:lpstr>L’avioneta de Jimmie Angel</vt:lpstr>
      <vt:lpstr>Un català a l’Orinoco, 1963</vt:lpstr>
      <vt:lpstr>L’exposició del MUSEU NÒMADA</vt:lpstr>
      <vt:lpstr>Fam i guerra a Catalunya</vt:lpstr>
      <vt:lpstr>Memòria </vt:lpstr>
      <vt:lpstr>Estratègies de supervivència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Agraïments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MUSEU NÒMADA</dc:title>
  <dc:creator>Pep Fornes</dc:creator>
  <cp:lastModifiedBy>Usuari desconegut</cp:lastModifiedBy>
  <cp:revision>11</cp:revision>
  <dcterms:created xsi:type="dcterms:W3CDTF">2021-07-26T16:08:51Z</dcterms:created>
  <dcterms:modified xsi:type="dcterms:W3CDTF">2021-07-26T20:53:37Z</dcterms:modified>
</cp:coreProperties>
</file>